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92" r:id="rId3"/>
    <p:sldId id="257" r:id="rId4"/>
    <p:sldId id="278" r:id="rId5"/>
    <p:sldId id="289" r:id="rId6"/>
    <p:sldId id="265" r:id="rId7"/>
    <p:sldId id="264" r:id="rId8"/>
    <p:sldId id="267" r:id="rId9"/>
    <p:sldId id="266" r:id="rId10"/>
    <p:sldId id="268" r:id="rId11"/>
    <p:sldId id="269" r:id="rId12"/>
    <p:sldId id="270" r:id="rId13"/>
    <p:sldId id="271" r:id="rId14"/>
    <p:sldId id="272" r:id="rId15"/>
    <p:sldId id="290" r:id="rId16"/>
    <p:sldId id="274" r:id="rId17"/>
    <p:sldId id="275" r:id="rId18"/>
    <p:sldId id="276" r:id="rId19"/>
    <p:sldId id="291" r:id="rId20"/>
    <p:sldId id="277" r:id="rId21"/>
    <p:sldId id="260" r:id="rId22"/>
    <p:sldId id="281" r:id="rId23"/>
    <p:sldId id="288" r:id="rId24"/>
    <p:sldId id="285" r:id="rId25"/>
    <p:sldId id="286" r:id="rId26"/>
    <p:sldId id="287" r:id="rId27"/>
    <p:sldId id="280" r:id="rId28"/>
    <p:sldId id="262" r:id="rId29"/>
  </p:sldIdLst>
  <p:sldSz cx="12192000" cy="6858000"/>
  <p:notesSz cx="6858000" cy="9144000"/>
  <p:embeddedFontLst>
    <p:embeddedFont>
      <p:font typeface="맑은 고딕" panose="020B0503020000020004" pitchFamily="34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1D1D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94" autoAdjust="0"/>
    <p:restoredTop sz="74354"/>
  </p:normalViewPr>
  <p:slideViewPr>
    <p:cSldViewPr snapToGrid="0">
      <p:cViewPr varScale="1">
        <p:scale>
          <a:sx n="92" d="100"/>
          <a:sy n="92" d="100"/>
        </p:scale>
        <p:origin x="1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14T16:07:52.0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11-14T16:07:52.813"/>
    </inkml:context>
  </inkml:definitions>
  <inkml:trace contextRef="#ctx0" brushRef="#br0">13027 5837 238 0,'-32'-30'126'15,"29"28"-61"-15,-1-1 8 0,4 3-12 0,-1-1-17 16,0 0-5-16,0 0-18 0,-1-1 15 0,1 2-2 16,0 0 2-16,0 0-4 0,0-1 1 0,0 0 18 15,0 0 3-15,0 0-2 0,0 0 4 0,0 0-3 16,-1 0 5-16,1 1 5 0,0 0-10 0,0 0-19 16,0 0-2-16,0 0-3 0,0 0 0 0,0 0-10 0,0 0-8 15,0 0 0-15,0 0 8 0,1 0-5 0,0 0 2 16,0 0 1-16,0 0 2 0,0 0 1 0,0 0 4 15,0 0-6-15,0 0 5 0,0 0 1 16,0 0-1-16,6 3-1 0,-2-1-3 0,2 0 1 16,-2 0-2-16,3-1-1 0,2 1-2 0,-6-2-3 15,4 1-1-15,-2 0-1 0,3-1-1 16,0 1 0-16,1-1-1 0,0 0 2 0,1 0-1 16,28-2 2-16,-26 1 1 0,1 1-2 0,-2-3-1 0,1 5 0 0,-1-1 0 15,3 3-4-15,-4-4-1 0,-2 2-1 0,1-2-1 16,0 4 3-16,1-5-2 0,0-1 0 0,-4-2-2 15,7 3 3-15,-3-1 0 0,1 0-1 0,4-1 2 0,-3-1-1 16,-2 1 1-16,3-1 0 0,4 4-1 16,-7-2 1-16,6 2 0 0,-4 0-2 0,-2-1-1 15,2 1 0-15,1 2-1 0,-1 2-1 0,-1-4 0 16,-1 2 0-16,1 2 0 0,-4-2 1 0,3 0-1 16,-3-1 1-16,2 1-1 0,0 0 2 15,-1 0-2-15,0-3 0 0,2 2 1 0,-2-2-1 0,7 1 0 16,-1-3 1-16,-2 0 2 0,0-2-3 0,2 0 3 15,0-1 1-15,1 1-1 0,0 0 2 0,-2 3-2 16,0-2 2-16,0 1-1 0,0 0 0 0,0 2-1 16,-1 0 0-16,-4 1-2 0,4 2 1 0,-1 2-1 15,0-2-1-15,0 5 1 0,-2-5 1 0,1 4-1 16,0 1-1-16,4-1 1 0,-2-2-1 0,-3-1 2 0,-4-3-2 16,9-1-1-16,-3 1 1 0,3 0 0 15,-4-1 1-15,0-5-1 0,1 3 1 16,7-2-1-16,-1 2 4 0,-7 0-2 0,7 2-1 0,-3-5 1 15,0 5-1-15,-1 1 2 0,1-1-2 0,0 1 0 16,0 0-1-16,0 0 2 0,0 2-1 16,-1-1-1-16,1 2 1 0,-1-2 0 0,0 2 0 15,0-1 0-15,-1-1 0 0,3 3-1 0,0-3 0 16,2 1 0-16,-3-2 1 0,6 1-1 0,-2-1 0 16,3 0 1-16,2 0 0 0,-1-3-1 0,-4 0 2 0,3 3-2 0,2-1 0 15,-1-1 0-15,-4-1 2 0,0 1-2 0,-1 1 3 0,2 0 1 16,-2-5-1-16,1 2 2 0,-3 0-1 15,2 2 0-15,-1 2 1 0,-1 0-1 0,0-1 0 16,1 1-1-16,-2 3 0 0,0 0 0 0,3-2-2 16,-5-1 3-16,3 0-2 0,4 3-2 0,-5-2 2 15,3-1-2-15,-1 2 0 0,1-3 0 0,-1 2 1 16,5-1-1-16,-3-3 0 0,-5 2 1 0,8-1-2 16,-5-2 3-16,-1 4-1 0,0-1-1 15,2-1 0-15,-6 2 1 0,2 0-1 0,1 0 0 0,1 0 2 16,2 0-2-16,-2 0 0 0,-2 0 1 0,2-1 1 15,3 0-2-15,-3-1 2 0,3 2-2 0,-2 2 1 16,1-2 1-16,0 1-1 0,-4-2-1 0,7 3 0 16,-2 0 0-16,-1-2 0 0,-1 0 0 0,1 0 0 15,-2-1-1-15,3 1 1 0,4 1 0 0,-7-1 1 16,3-1-1-16,-1 1-1 0,2-2 2 0,-1 0-1 16,0 1 1-16,0-3 0 0,2 2 0 0,-3-1 0 0,1 0-1 15,4-2 0-15,0 1 1 0,-2 1-1 16,0 0 0-16,0 0 0 0,3 4 0 0,-3-1-1 15,2 0 1-15,-7 0 0 0,4 0 0 16,-1 0 0-16,-1 0 0 0,0 2 0 0,-3-3 0 16,4 4 0-16,-2-1 2 0,0 0-1 0,-3-2 0 15,1 0 1-15,3 0-1 0,-1-2 2 0,0 1 1 16,-1-3-1-16,1 3-1 0,0-2 3 0,6 2 2 16,-4-2-1-16,2 0 1 0,-2 1-1 0,-1 0 1 0,0 1-2 0,2-1 2 15,0 2-2-15,-4 0-2 0,-2 1 1 0,-1-1-2 16,3 2 1-16,-1 4-1 0,0-3 1 0,-5 0-2 15,5 3-1-15,-1-3 1 0,0 2-1 0,-1-1 1 16,1 0 0-16,-1-3-1 0,2 1 0 0,3 0 0 16,-2 0 1-16,2 0 1 0,2 2 0 0,0-2-1 15,1-1 0-15,-1 4 1 0,0 1 1 0,1 0-1 16,-2-1 1-16,1 1-2 0,-2-1 1 0,2 2 0 16,-5 0-1-16,-3 0 1 0,2-1-2 15,0-3 1-15,-3 3-1 0,-3-1 1 0,3-1-1 0,0 3 0 16,0-3 0-16,0 0 2 0,3 0-1 0,3 1 0 15,-3 1 1-15,2-2-1 0,-1 2 0 0,2-4-1 16,2 2 2-16,-3 1-2 0,1-1 2 0,-6-1-2 16,6 0 0-16,-8 1 0 0,6 2 0 0,-5 4 1 15,1-3-1-15,-4 6 1 0,-2-4 0 0,0 3 0 16,-2 0 0-16,5 2 1 0,-6 0 1 0,2-5-2 16,-2 1 0-16,2-1 0 0,0 2-1 0,0-1 1 15,1-1 1-15,0-2-1 0,1 2 1 0,1-1-1 16,-1 0-1-16,-2 0 0 0,2-2 1 0,-2 0-1 15,0-1 0-15,0 5-1 0,-3-3 2 16,0-3 0-16,-1 4 1 0,-3 3-1 0,0-5 1 16,-3 4 1-16,0-5-2 0,-3 4 0 0,0 0 0 15,-1 1-1-15,1-2 0 0,2-2 3 0,-3 3-3 16,2 1 2-16,-3-8-1 0,2 3 1 0,1 1-2 16,-5-3 2-16,8 4-2 0,-8-4 0 0,5 0 1 0,3 2-1 0,-5 0 0 15,1 2 0-15,2-4 0 0,-5 0 0 0,-4-2 2 16,2 5-1-16,-2-3-1 0,-2 0 2 0,5 1-2 15,-7-2 0-15,3 0 1 0,0 1 1 0,2 0-2 16,-3-2 1-16,2 1 0 0,-2-1 0 0,-2-1 0 16,1 0-1-16,1 0 2 0,-3 1-2 0,-2-1 0 15,1 1 1-15,0 0 0 0,1 1-2 16,-2 2 1-16,0-2 0 0,1 1-1 0,-4-2 1 16,2 3 0-16,2-3 0 0,-4-1 0 0,-7 0 0 15,2 0 2-15,3 0 0 0,-2 1-2 0,1-1 0 0,-4 0 1 16,2 2 0-16,-2-1-1 0,5 1 1 0,1-1-1 15,-3-1 0-15,4 1 1 0,-1 0-1 0,2 1 0 16,2-4 0-16,1 2 0 0,1 0-2 0,-4-1 2 16,3 1 0-16,-2 0-1 0,-1 0-1 0,0 3 3 15,-1-2-1-15,0 4 0 0,-3-5 1 0,3 5-1 16,-2-2 0-16,3 1 0 0,-1-1 2 0,4 0-1 16,3-3-1-16,-6-3 0 0,3 3 0 0,5 0 0 15,-2-2 0-15,4 1 1 0,-5-1-1 16,2 1 0-16,1 0 0 0,-1 1 0 0,-1 0-1 0,1 0 1 15,-4-1 0-15,2 2 0 0,-9 0 0 0,4 1-1 16,0 0 1-16,-1 0 1 0,4 1-1 0,-6 0 0 16,1-2 0-16,1-1-1 0,3 0 0 15,0 0 1-15,-1 0 0 0,1-2 0 0,-6 1 0 16,9 0 0-16,-4-2 0 0,0 1 0 0,0 2 1 16,-2-2-1-16,0 0 0 0,-2 2 0 0,4 0 0 0,6 0 0 0,-13 3-1 15,4-3 1-15,1 0 0 0,1 2 0 0,1-1 2 16,-3 1-2-16,-1-1 0 0,-3-1 0 0,9 0 1 15,-5 3 0-15,-1-2-2 0,2 1 1 16,1 0 0-16,1 1 0 0,-2-2 0 0,3 0 0 16,1 2 0-16,2-3 0 0,0 1 1 0,1-1-1 15,1-1 0-15,-2 0 0 0,4 1 0 0,-4-4 0 16,-3-1-1-16,1 3 1 0,-4 0 0 0,8 1-1 16,-5 1 1-16,3-1 0 0,2 1 0 0,-4 2 0 15,4 0 1-15,5 0-1 0,-3-1 0 0,0-1 0 0,0 1 0 16,3-1 0-16,-3 0 0 0,5 0 0 0,-2 0 1 15,1 0 1-15,0 0-1 0,0 1 0 0,-3-1 0 16,2 2-1-16,-2-2 0 0,-5 0 0 0,3-2 0 16,-1 2 0-16,-7-2-1 0,6 0 1 0,-4 0 0 15,-1 1 0-15,5 1 0 0,1 0 0 0,-3 0 0 16,3 0 1-16,2 0 0 0,-4 0 0 0,8 0 1 16,2 0 0-16,-1-2 1 0,-1 2-1 15,1-3 0-15,4 2-1 0,1 0-1 0,-1 0 2 16,0 0-2-16,-1 0 0 0,0 0 0 0,-1 0 0 15,0 1 0-15,0 0 0 0,-3-3 0 0,2 0-1 16,-2 1 2-16,1-1 0 0,3 2 1 0,-2-4 0 16,-2 2 1-16,7 1 1 0,-3-2 0 0,1 0 0 15,-1 0 0-15,-1-2 0 0,2 1 0 0,3 1-1 16,-3-2-2-16,2 2 2 0,-1-3 0 0,0 2-3 16,1-1 1-16,4-2-1 0,-2 2 0 0,-2 0 1 0,2 1 0 0,-2-2-1 15,3 3 0-15,2-1 1 0,-2 2-1 16,2 2 1-16,-1 0 1 0,1 0-2 0,0 0 2 15,0 0 0-15,-3-7-1 0,-1-1 1 0,2 3 0 16,0-2 0-16,0-3 1 0,-8-27-1 0,11 27-1 16,0 2 1-16,0-4 0 0,-1-2 0 0,1 3-1 15,-2 0-1-15,5 1 0 0,-3-1 1 0,4 3-1 16,-3-3 0-16,6 3-1 0,-1 0 2 0,0 1 0 16,5 0 1-16,-3 1 0 0,-4 1-1 0,2-7 0 15,7 3-1-15,-6 0 2 0,2-2-1 0,-1 2-1 0,1-2 0 16,9 3 0-16,-2-3 0 0,-6 5 1 0,3-1 0 15,6 2 0-15,-2 0-1 0,0 0 0 0,-3 3 0 16,-4-3 0-16,3 2 0 0,-1 3 0 0,-7 1 0 16,1-2-1-16,-5 5-3 0,-1-3-5 0,-1 0 3 15,0 0-66-15,0 1-38 0,-3 5-41 0,-9 3 108 16,-33 30-84-16,29-24-38 0</inkml:trace>
  <inkml:trace contextRef="#ctx1" brushRef="#br0">16879 9262 0,'0'0'0</inkml:trace>
  <inkml:trace contextRef="#ctx0" brushRef="#br0" timeOffset="1578.986">12732 6466 337 0,'55'-26'194'0,"-49"23"-71"16,-4 2-60-16,-2 2 11 0,0-2 8 0,0 0 3 15,0 0-19-15,0-1-13 0,0 1-11 0,0 0-3 16,0 0-5-16,0 0 2 0,0 0-7 0,0 0 4 16,0 0-1-16,0 0 0 0,0 0 6 0,0 0 4 15,0-1 0-15,0 1 1 0,0 0 1 0,1-2 1 16,0 0 0-16,-1 2-1 0,0-1-4 0,0 1-6 15,0 0-1-15,0 0-5 0,0 0 0 0,0 0-7 16,0 0 0-16,0 0 0 0,0 0-1 0,0 0-4 0,0 0-2 16,0-1 2-16,0 1-1 0,0 0 0 0,0 0 0 15,0 0 0-15,0 0 4 0,-1 0-1 0,0 0 2 16,0 0 1-16,0 1 2 0,-7 1-1 16,-6 1-2-16,-25 12 1 0,23-6-1 0,3 0 1 0,-2 4-2 15,-2 1-5-15,-1 3-2 0,0-1 3 16,-5 7-3-16,0 1-1 0,-4 4-2 0,1-1-1 15,-7 9-2-15,3-3 3 0,-3 2 0 0,-3 1-2 16,0-4 2-16,1 0 2 0,3 3 0 0,-1-4-2 16,2 1 3-16,-2 2-2 0,5-7-3 0,6 6 3 0,-3 3-6 15,-2 0 0-15,5-6-2 0,4 0 2 0,1-2-4 0,-3-1 2 16,3-5 1-16,-2 2-3 0,7-7 2 0,3-1-1 16,-5 1-1-16,5-4 1 0,1-3 1 0,2-1-2 15,4 0 0-15,-1-5 0 0,3 1-2 16,-1-2-12-16,1-2-8 0,0 0-13 0,0-1-16 15,0 0-50-15,0-1-28 0,0 1-38 0,0 0-41 16,0-1 131-16,4-8-99 0,-3 5-23 0</inkml:trace>
  <inkml:trace contextRef="#ctx0" brushRef="#br0" timeOffset="1948.902">11901 7065 529 0,'-55'-65'350'16,"52"64"-155"-16,0 1-118 0,1 0 84 0,1 0-79 0,0 0-16 15,0 0 35-15,0 0-32 0,0 0-78 0,-3 7 39 16,0 3-3-16,0 4 1 0,-5 30-21 0,7-29 21 16,1 2-32-16,1 0 30 0,1 2 4 0,-1 1 1 15,3-1-1-15,-2-2 5 0,0-2 3 16,4-1-5-16,-3-3-1 0,0 1 5 0,2-1-8 15,-4-4-2-15,3-1-2 0,-3-1-5 0,0 1-1 16,2-2-3-16,-2 0 0 0,0-3-4 0,0-1 4 16,0 0 1-16,0 0 0 0,0 0-1 0,0 0-2 0,3 0 2 15,10-1 1-15,-2-1-4 0,28-10-1 0,-28 6-2 16,6-1 3-16,-1 1-3 0,0-1 1 0,-3-1-3 0,0 1-1 16,3 1-1-16,0-2 0 0,0 3 0 0,-1 1-4 15,-4-2 1-15,5 6-2 0,-3-2 2 16,-1-1-10-16,-1 2-7 0,-5 0-12 0,2 1-13 15,-4 0 1-15,3-1-93 0,-6 0-46 0,2 2-71 16,-3-1 171-16,0 0-120 0,0 0-46 0</inkml:trace>
  <inkml:trace contextRef="#ctx0" brushRef="#br0" timeOffset="2614.265">11087 7712 366 0,'-1'-1'272'16,"0"0"-77"-16,-1-2-86 0,-1 0 63 0,2 2-33 16,-2-5-16-16,2 5-9 0,0 0-10 0,-1-5-3 15,1 4-38-15,0-2-7 0,-1 2 2 0,0-4-12 16,1 5-15-16,0-1-5 0,0 0 0 0,0 1-12 16,0 0 5-16,-8-4-1 0,1 3-10 0,-5 0 9 15,-29 4 3-15,28 5 0 0,0-1-3 0,-4 2 3 16,4 1 0-16,-3-1-1 0,3 1 0 0,1 1 1 15,-2-1-8-15,4-1 3 0,6 2 1 0,2-3-11 16,-1 0 0-16,6-2-1 0,3 0 0 0,7 1-6 16,0 0 3-16,4-1-4 0,-1-2-2 0,4 1 6 15,3 1-1-15,-3-1 0 0,-1 1 0 0,-6-4 0 16,4 1 0-16,-1-1 2 0,-1 1-1 0,-7-2-1 0,1 2 1 16,-2-1 2-16,1-1-3 0,-1 3 1 15,-2-2 1-15,-4 1 0 0,0-2 1 0,-2 0 0 16,1 0 0-16,0 0 0 0,0 0 2 0,0 1-1 0,-5 9 0 15,0-2 0-15,4 2-3 0,-35 29 2 0,22-29-1 16,-1-1-2-16,-2 0-4 0,0 2-6 16,1-4-9-16,0 2-10 0,3-3-38 0,-1 2-24 15,10-7 11-15,-2 1-85 0,11 0 112 0,3-2-71 16,0-3-19-16</inkml:trace>
  <inkml:trace contextRef="#ctx0" brushRef="#br0" timeOffset="2879.567">11261 7525 882 0,'-8'-6'393'0,"2"3"-236"0,-2 1-95 16,1 0 17-16,-1 2 4 0,1 7 20 0,5-4-34 16,-1 5-28-16,3 0-4 0,0 1-3 0,0 3-1 15,3 2-9-15,2 2-7 0,0-3-21 0,-3 4 28 16,0 0 0-16,1 1 0 0,0 0 0 0,0 4 1 15,-1-1-3-15,2 3-1 0,-3 1-2 0,1 0-4 16,0 1-2-16,-2 2-3 0,1 0-5 0,-2-3-6 16,1 2-8-16,0-11-10 0,0 4-11 0,-1-3 3 15,0-5-54-15,1-5-20 0,-1 2-26 0,1-8-98 16,-1-1 158-16,0-2-102 0,0 0-53 0</inkml:trace>
  <inkml:trace contextRef="#ctx0" brushRef="#br0" timeOffset="3295.597">11109 7788 631 0,'2'-3'335'15,"7"-2"-120"-15,-1 1-93 0,3 1-13 0,2-2-47 16,2 1-38-16,0 1 20 0,3 0-14 0,0 2-4 16,-1-2-7-16,0 3-2 0,-2 0-22 0,-2 1 10 0,0 0-1 15,-2 4 0-15,0-4-4 0,-2 3 0 0,-1 2 1 0,1-2 0 16,-2 4 0-16,-1-2 2 0,-1 3-2 0,-1 2 2 15,4-1 2-15,-5 1 2 0,-1 0 2 16,0-3-1-16,0 3-1 0,1-2 2 0,-1 1-1 16,4 0 1-16,-6-1-3 0,6-1-1 0,-3 2-2 15,2-3-1-15,0 1 0 0,3-1-1 0,-1 0 1 16,0-4-2-16,2-1 1 0,-2-2-1 0,2 0-1 16,2 1 2-16,0-3 0 0,1-3-1 15,1-1 0-15,-3 1 2 0,2-2-2 0,-1-2 1 0,4-2 2 16,-5-4-2-16,0 2 1 0,0 0 0 0,-2 0 0 15,1-3 1-15,-1 2 1 0,-1 1 1 0,-4 2 9 16,1 0 3-16,-3 0 5 0,-2 3-1 0,-2 1 14 16,1 0 2-16,-7 5-2 0,0-1 2 0,-3-1-6 15,1 4 0-15,-5 1-4 0,1 3 2 0,-3 0-13 16,-2 2-1-16,4-2-1 0,-2 1-2 0,4 4-5 16,2-1-2-16,5 2 0 0,-7-4-5 0,9 0-7 0,5 3-11 15,-4 0-41-15,2-1-24 0,2-4 9 16,2 1-81-16,-2-4-64 0,0-1 145 0,0 0-102 15,3 0-23-15</inkml:trace>
  <inkml:trace contextRef="#ctx0" brushRef="#br0" timeOffset="3679.908">11884 7782 605 0,'81'-6'348'16,"-80"5"-95"-16,0 1-65 0,3 0-92 0,-4 0 19 16,0-1-17-16,-1 1-70 0,-1-1 21 15,1 1-1-15,0-1-27 0,0-1-6 0,0 1 2 0,-5 0-7 16,-3 0-12-16,-1 1 10 0,1 0-3 0,-32-1 0 15,28 1 13-15,-1 1 5 0,-1 1-1 0,4 3 18 16,-7-5 0-16,3 4 8 0,1 3 1 0,1-2-4 16,0 2 0-16,1 0-6 0,-2 1-2 0,7 2-11 15,-3 1-1-15,4 1-9 0,1 2-5 0,3-1-2 16,-2 3-2-16,8-1-4 0,-2-2-2 0,2-1 1 16,3-1-1-16,1-2-1 0,1-3 1 0,-1 0-2 15,3-3-3-15,3-3-16 0,5 1-13 0,-7-2-20 16,4-4-23-16,6-1-34 0,1-4-164 0,6-4 203 15,-2 1-135-15,-5-2-56 0</inkml:trace>
  <inkml:trace contextRef="#ctx0" brushRef="#br0" timeOffset="3909.098">12085 7703 746 0,'-26'-57'340'0,"22"53"-220"0,-2 0-67 0,5 1-3 16,1 2 15-16,-1-1 9 0,1 1 8 0,0 0 0 16,0 1-10-16,0 0-4 0,0 0-5 0,0 1 0 15,2 8-11-15,2 8-7 0,6 24-9 0,-7-24-2 16,-3-4-13-16,0 0-5 0,2 4-5 0,-1-1-6 16,0-1-15-16,1-1-12 0,0 2-18 15,-2-2-24-15,2-1-25 0,-1-2 11 0,0 0 40 16,1 0-47-16,-1-1 0 0</inkml:trace>
  <inkml:trace contextRef="#ctx0" brushRef="#br0" timeOffset="4196.455">12326 7706 582 0,'0'-3'301'0,"-1"4"-158"15,1-4-66-15,-1 2 12 0,0 0-34 0,0 0 24 0,0 0-4 16,-1 1 5-16,-8 1-4 0,-4 2-19 15,-27 11-7-15,27-6-2 0,-4 1-1 0,0 4-3 16,0 0 2-16,2-1-15 0,-2 5 8 0,2-4-4 16,1 1-10-16,2-3-1 0,6 1-2 0,-2-1 2 15,7-3-6-15,0 1 10 0,5-5-5 0,-1 1-2 16,7-2 7-16,-1 1-2 0,3-4-7 0,-1 1-1 16,7-1-1-16,-2-1-6 0,3 1-8 0,3-2-2 15,-3 0-1-15,2-1-3 0,-2 3-8 0,-2 2-7 0,3-1-26 16,-2-2-11-16,-4 1-11 0,1 0-14 0,0 1-19 15,-3-1-74-15,-2 0 20 0,1-3 83 0,-10 2-59 16,4 2-44-16</inkml:trace>
  <inkml:trace contextRef="#ctx0" brushRef="#br0" timeOffset="5297.223">12668 7705 232 0,'-1'0'159'15,"-3"0"-37"-15,3 0-50 0,-4 0 59 0,2 0-37 16,0 0 1-16,1 0-2 0,1 0-8 0,-2 0-10 15,-1 1-7-15,-1-1-6 0,4 0 4 0,0 0-1 16,0 0-1-16,0 0-11 0,0 0 4 16,0 0-3-16,0 0-4 0,0 0-4 0,0 0-15 15,-1 0-2-15,1 0-2 0,0 0-8 0,0 0-8 0,-2 5 0 16,2-2-4-16,-1 3-2 0,0-2-2 16,1 0-2-16,1 1-3 0,0-2 2 0,1 1 2 0,-1-4-2 0,2 1 2 15,5 3 0-15,3 1 0 0,-4-4 1 0,0-1-2 16,2-1 3-16,2-3-1 0,-3 1 0 0,2-1 0 15,25-21 0-15,-25 14-1 0,-4-3 2 16,0 2-1-16,-3-2 2 0,1 3-1 0,-3-2 1 16,-1 4 0-16,-3 4 4 0,0-2-1 0,-2 7 0 15,-2 0-1-15,-6 6-1 0,0-3 1 0,4 6-2 0,-8-4 0 16,2 5-3-16,-2 1 0 0,4-1-2 16,-2 0 0-16,8 1-6 0,-4 1-7 0,0-5-9 15,5 4-14-15,3-4-14 0,3-5-22 0,1 5-86 16,1-2 26-16,0-4 78 0,5 1-79 0,-6-2-26 0</inkml:trace>
  <inkml:trace contextRef="#ctx0" brushRef="#br0" timeOffset="5727.374">12649 7931 425 0,'-5'7'320'0,"1"-4"-113"15,-2-1-94-15,2 0 87 0,1-2-97 0,1 0-23 16,1 0-7-16,0 0 3 0,0 0-10 0,0 0-22 15,0 0-15-15,1 0 9 0,0 0 5 0,0 0-1 16,0 0 2-16,0 0-13 0,0 0-1 0,0-2 3 16,7 1-12-16,-2 0-3 0,7-2-10 0,-5 1-3 15,1 0-2-15,30-12 0 0,-26 10-5 16,-1-3-8-16,4 2 3 0,-2-3-3 0,3 3-9 0,1-3-2 16,-2 4-1-16,1-9-6 0,-2 1-4 15,0-3 1-15,2 1 1 0,-2-2 1 0,-6 0 10 0,1 1-1 0,-3-5 2 16,3 6 10-16,-2 2 10 0,-7 0 2 0,-1-2 6 15,3 5 16-15,-3 0-2 0,-1-2 10 0,2 4-1 16,-3 1 2-16,-1 1-4 0,1 3 0 16,0-2-4-16,-4 3-9 0,3-1-1 0,-3 2-3 15,3 2-2-15,3-1-1 0,-3 0 4 0,4-1-1 16,0 0 4-16,0 0 5 0,0 0 4 0,0 0-1 16,0 0 4-16,1 8 5 0,2 2-3 0,-1 0-1 15,3 28-1-15,-8-28-5 0,2 3-1 16,3 2 2-16,-2 1-9 0,-3-5-6 0,3 7 0 0,0 3-2 15,3-2-1-15,6 0-4 0,-4 2-2 0,-1-1-5 0,3 2-20 16,0-5-19-16,1 2-30 0,0 0-32 0,1-5-188 16,-6-1 225-16,5 0-140 0,-2-2-92 0</inkml:trace>
  <inkml:trace contextRef="#ctx0" brushRef="#br0" timeOffset="6245.527">13453 7727 939 0,'-2'-5'376'16,"0"-2"-223"-16,0 2-54 0,0-1-4 0,2 0 0 15,-1 1-2-15,1 1-54 0,0 3 16 0,0 0-8 16,0 1-2-16,0 0-10 0,0 0-7 0,0 0 7 15,1 0-6-15,3 6-9 0,0 4-4 0,1 3 1 0,27 29-1 16,-27-24-1-16,0-2 0 0,-3 2-13 0,5 5 5 16,-2-3 0-16,1 1-3 0,-1 1-1 0,1-2-1 15,-1 1 0-15,2-4-1 0,-2-1 1 0,0-3 2 16,1 1-2-16,-2-10 0 0,-1 1 2 0,2-5 1 16,0 3 0-16,2-8-1 0,0-1 3 0,-3-6-1 15,4 0 0-15,-4-1 0 0,3-2-2 16,-4 0 0-16,-1 0 0 0,3-7 0 0,-3 2-2 15,1 3 0-15,2-4-1 0,-2 5 0 0,1-3 1 16,2 3-2-16,-2-4 1 0,-2 8-1 0,4 0 0 16,-3 1-2-16,2 0-2 0,-1 3-2 0,3 1-28 15,-4-1-13-15,3 3-19 0,2 2-26 0,-1 4-102 16,0-2-74-16,0 1 182 0,-1 1-141 0,-2 6-86 16</inkml:trace>
  <inkml:trace contextRef="#ctx0" brushRef="#br0" timeOffset="6595.202">13788 7756 835 0,'44'35'429'0,"-53"-38"-246"0,9 4-97 16,-11-1 15-16,13 6-48 0,-9-5-8 0,-2 5-4 16,4 0-2-16,-3 2-90 0,0 2 60 0,-1 0-33 15,5 2 31-15,-2-2-1 0,6 3 1 0,-2 2 7 16,1 0-3-16,0-5 10 0,2 1 2 0,0-2 3 0,3 2 7 15,0-4-1-15,-1-1 1 0,6-2-6 0,2-2-3 16,-1 1-4-16,5-3-2 0,2-1-4 0,-1-3-8 16,4-1-1-16,-2-3-2 0,0-1-3 0,-1 0 2 15,0-1-2-15,-2-1 0 0,-3 1 0 0,-2-1 2 16,0 1-2-16,-10-6 0 0,3 4 2 0,-4 1 0 16,0-2 2-16,-8 1-2 0,2 1 1 15,-4 0 2-15,-1 3 6 0,-1 3 0 0,-2 1-2 16,2-2 3-16,-1 6-1 0,-7 5-1 0,3-3 0 15,1 2-4-15,-2 4-4 0,2 6-4 0,-1-4-20 16,6 2-19-16,-4 1-18 0,11-3-24 0,0 2-109 16,2 0 143-16,5-5-95 0,4-5-51 0</inkml:trace>
  <inkml:trace contextRef="#ctx0" brushRef="#br0" timeOffset="6964.572">14247 7543 583 0,'-8'-9'299'0,"6"3"-150"0,1 5-83 0,1-2 43 15,-1 2-4-15,0 0-15 0,0 0-8 0,0 0-9 0,0 0-4 16,-1 0 0-16,1-1-1 0,0 1-14 0,0 1 7 16,0 0-4-16,0 0-1 0,-2 8-1 0,-4 11-2 15,-5 25-8-15,8-21 1 0,3 0-4 0,-3 5-3 16,1-2-7-16,1 0-5 0,-1 2-5 0,0 0-5 16,1 2-3-16,1-2-5 0,-2-4 2 0,2-1-12 15,0 0 5-15,2 0-3 0,-1-3 1 16,3-6-4-16,-1-1 2 0,1-7-18 0,-1 2-14 15,2-2 10-15,0-9-52 0,2-4-89 0,-2 0 33 16,2-1-154-16,1-3 194 0,0-1-123 0,5-1-97 16</inkml:trace>
  <inkml:trace contextRef="#ctx0" brushRef="#br0" timeOffset="7330.57">14360 7699 863 0,'1'0'419'0,"-3"0"-231"0,2 2 1 0,-1-2-65 0,-1 0-18 15,1 0 8-15,0 0-82 0,0 0 8 0,0 2 3 16,-2 10-19-16,-6-4-8 0,-23 34-6 0,30-27-1 16,-2 3-24-16,4 0 17 0,-9 0-2 15,5-2-10-15,5 1 12 0,0-1 0 0,1 3 1 0,1-6-1 16,-1-2 1-16,4-2 1 0,4 3 4 16,-5-10-1-16,2 2-1 0,-2-4 1 0,3 0 0 15,-1-2 1-15,6-1-2 0,-5-3-1 0,4 1-1 16,1-4-2-16,-4 0-1 0,4 3 2 0,-5-3-2 0,5-6-1 15,-3 4 0-15,-3 0 0 0,0-1-2 0,0 0 1 0,-2-3 0 16,1 1-1-16,2-1-1 0,-5 4 2 0,0-4 1 16,2-1 0-16,-2 2 1 0,0 3 1 15,-1 2 5-15,0 2 4 0,0 2 2 0,-2-1 0 0,0 2 5 16,-3 2 3-16,2 2-2 0,0 0 3 16,0 0-2-16,0 0 0 0,0 0-2 0,0 7 0 15,0 7-1-15,0 28-5 0,2-28-1 0,1-1-2 16,-1 3-3-16,2 0-3 0,-1-1-2 0,2-2-1 15,-1 0-11-15,-1-4 6 0,2 1 0 0,1-1-59 16,-4-4-23-16,1-3-29 0,0-2-39 0,-2 0 102 16,0-1-84-16,0 0-36 0</inkml:trace>
  <inkml:trace contextRef="#ctx0" brushRef="#br0" timeOffset="7915.449">14592 7801 289 0,'45'-83'279'0,"-45"79"-74"0,-1 0-77 0,1 2 74 0,0 2-45 15,0 0-12-15,0 0-24 0,0 0 1 16,0 0-32-16,0 0-14 0,0 7-9 0,0 1-19 16,-1 5-10-16,-1 27-5 0,2-24-9 0,2 0-20 15,-2-1 10-15,0-1 0 0,0 4-20 0,0-4 12 16,0-2 1-16,0-1 2 0,0-3-1 0,2-2-1 15,-1-1 1-15,0-2-2 0,1-2 1 0,-2-2-2 0,0 0 1 16,0 0-2-16,0 0-2 0,0-1-1 0,1-1 0 16,1-11 1-16,7 0-2 0,26-28 1 0,-26 31-2 0,-5-4 1 15,2 2-3-15,1-5-1 0,6 2 0 16,-7 5-1-16,2 1 0 0,2 2 0 0,-8 1 3 16,10 6-2-16,-6-4 4 0,-1 5 0 0,-4 2 1 15,0 3 1-15,-1-5 1 0,-1 0-1 0,1 0-2 16,0 3 2-16,-1 8-1 0,0 11 0 0,3 16 0 15,0-24 0-15,-4-5 0 0,2 4 1 16,3 2-2-16,-3-3 1 0,-3-7 1 0,3-3-1 0,-6 6-1 16,6-5 0-16,0 4 1 0,-1-7 0 0,0 0 2 15,1 0-3-15,-1 0 1 0,1 0 1 0,0 0-1 16,0-1 0-16,0 0-1 0,0-1-1 0,0 1-3 16,1 0 0-16,9-3-3 0,-4-7-3 0,31-27-4 15,-28 26 1-15,3-2-3 0,1 2 2 0,-1 1-1 16,2 2 4-16,-1-1 0 0,4 1 2 0,-4-1 6 0,-1 2 1 15,-1 3 4-15,2-3 0 0,-2 1 5 16,-1 1 2-16,3 5 2 0,-3-2 7 0,3 4-1 16,-1 0 3-16,-5 2-1 0,2 3 6 0,-3 0 0 15,-3 2-3-15,0 0 1 0,-1 4 0 0,0-1-4 16,-1 4-4-16,0 1-3 0,0 2-1 0,0-1-6 16,-2 1-1-16,1 0-2 0,1-1-8 0,0 1-4 15,0-10-11-15,-1 3-17 0,0-2-113 0,1-2 51 16,3-4 61-16,-2 0-80 0,-2-6-55 0</inkml:trace>
  <inkml:trace contextRef="#ctx0" brushRef="#br0" timeOffset="8613.151">15474 7729 617 0,'-59'-12'312'0,"54"11"-156"0,-3-3 6 16,4 6-9-16,-2-1-2 0,3-1-87 0,2 0 34 16,0-1-15-16,0 1-11 0,0 0-10 0,-1 0-19 15,1 0-6-15,0 0-7 0,0 0-4 0,-1 0-2 16,-5 2-3-16,-1 2 0 0,-3 2 0 0,-29 22-2 15,30-23 2-15,5 6-3 0,0-1 3 0,-4 2-2 16,2-1 1-16,7 1-2 0,-5-1-1 0,3-1-2 0,2-2-3 16,6 2 3-16,0-2-3 0,1-2-1 15,4-3-2-15,-4-3-3 0,11 2 3 0,-1-4-2 0,0 1-1 16,-4-8-2-16,3 2-2 0,2-1 0 16,0-3-1-16,-2 3 2 0,-3-4-1 0,1 0-1 15,-3 2 1-15,-4-3 0 0,-1 2 1 0,-2-1 1 16,-6 1-2-16,0 1 3 0,-4 1-2 0,1-1 1 15,-6 3 0-15,1 2-2 0,-4-1 0 16,-2 1-2-16,0 4 1 0,0-1-2 0,-3 0-12 16,-1 2-11-16,6 5-13 0,0-1-13 0,2 2-20 0,4 0-26 0,3-1-8 15,-2 1-138-15,8 2 176 0,1-3-95 0,3 0-34 16</inkml:trace>
  <inkml:trace contextRef="#ctx0" brushRef="#br0" timeOffset="8962.329">15398 7747 585 0,'34'28'358'0,"-37"-28"-181"16,1 0 27-16,2-1-59 0,0 0-15 15,0 0-71-15,0-1 20 0,0 1 0 0,2 1-25 0,9-1-11 16,8-1-9-16,25-3-9 0,-28 2-13 0,1-1-5 16,-1-3 1-16,-1 0-13 0,0 1 8 0,-5-1 0 15,0 1 1-15,-1 1 1 0,-4 0 0 0,-1 1 1 16,1 1-1-16,-5-5 0 0,2 4-1 0,-2 1 0 15,-3 0-1-15,2 2-2 0,0 0 0 0,0 0-1 16,0 0 1-16,0 0-1 0,0 0 1 0,0-1-1 16,0 1 1-16,0 0 0 0,-1 0 1 0,1 0 4 15,0 0-1-15,0 1 10 0,0 0 2 0,1 0 5 0,0 0 1 16,0 0 2-16,0 2 4 0,-1 9-3 16,0-2 0-16,1 3-8 0,0 27-3 0,-1-26-4 15,0 1-2-15,1 0-4 0,-1 1-5 0,2 2 0 16,-1-2-6-16,0-1-8 0,0 0 3 0,0 3-35 15,1-7-17-15,-1 0-13 0,0-4-52 16,0 2-21-16,1-5-29 0,-1-1-30 0,0-3 109 16,0 0-71-16,0 0-14 0</inkml:trace>
  <inkml:trace contextRef="#ctx0" brushRef="#br0" timeOffset="9143.312">15699 7732 508 0,'10'-14'339'0,"1"1"-111"0,-7 1-122 15,-1 3 81-15,4-1-21 0,-7 5-16 0,1 4-13 16,-3-1-34-16,2 1 0 0,0 1-23 0,0 0 14 15,0 0-38-15,-1 0-4 0,0 0-6 16,1 5-5-16,0 7-9 0,2 2-15 0,1 28 6 16,-4-27-17-16,3-1 7 0,3 8-5 47,-3-11 8-47,-1-6-2 0,0 2-261 0,-1 34 57 0,-4-2 157 0,4-3-91 0,5 1-37 0</inkml:trace>
  <inkml:trace contextRef="#ctx0" brushRef="#br0" timeOffset="9988.544">16292 7755 728 0,'-87'-23'390'16,"76"22"-198"-16,-1-1-96 0,5 2 23 0,1 0 4 15,3 1-4-15,-5-2-3 0,4 0 12 0,4 1-49 16,0 2-11-16,0-2-10 0,0 0-8 0,0 0-7 15,0 0-15-15,0 0-6 0,9 0-16 0,1 0 4 16,3 0 0-16,28 0-3 0,-25-1-2 0,-1 1-12 16,1 0 9-16,-3-1-1 0,-2-3-1 0,0 4 0 15,-3-1-5-15,4 0 0 0,-4 0-2 0,-5-3-1 16,4 3 0-16,-3-1-1 0,1 2-3 0,-5 0 0 16,0-2 1-16,-1 2 2 0,0 0 2 0,-1 0 3 15,1 0 0-15,-13 6 1 0,-2 2 4 0,-31 17-1 16,26-14 1-16,-3 0 2 0,6 2 1 15,-4-1-1-15,4 3 0 0,1-1 1 0,2-2-1 16,1 4 2-16,9-4 0 0,3-1-2 0,2 1 2 16,3-3 0-16,4-2-1 0,0 1 1 0,1-2-1 0,3-3 0 0,0-3 1 15,0 0-3-15,2 0-1 0,0-4 1 0,0 0-2 16,3-4 0-16,3 0 0 0,-1 0 1 0,-5 1-3 16,5-1 0-16,-6-2-2 0,1 0-2 0,2-1-3 15,-3 1-7-15,-3 0-2 0,4-1-3 0,0-3-2 16,-1 2-1-16,1-1 2 0,-1 1 0 0,-3 0 4 15,0 0 7-15,2-3 4 0,-5 7 5 0,-1-1 3 16,-1 3 12-16,-1 2 1 0,-1 2 3 16,0 2 4-16,-2 0 2 0,0 0 0 0,0 0-1 15,0 0 2-15,0 0-9 0,-1 0 0 0,0 8-1 16,0-1-4-16,0 3-1 0,0 3-1 0,-4 26-3 0,3-25-1 16,1 2 0-16,0 1-2 0,0-4 0 0,0-2 0 15,0-1-1-15,1-1-1 0,0 0 0 0,0-3 0 16,0-3-1-16,0-2 1 0,0-1-2 0,0-1-1 15,0 0 2-15,0 0-2 0,0 0-1 0,0 0 3 16,0-1 1-16,0 1-2 0,0-3-1 0,2-4 3 16,0 1-1-16,1-3 1 0,0 1 1 0,22-29-3 15,-18 28 1-15,2-1-2 0,1 3 2 0,-1-2-1 16,-1-3-1-16,5 4 0 0,-4-4-1 0,1 6 2 16,1-2-1-16,-1 0 1 0,2-1 0 0,0 6-1 15,0-2 3-15,-3 3-1 0,4 4 1 0,-7-3 1 16,2 4 2-16,-5-1 0 0,-1 4 2 0,-2 1 2 15,-4 1 1-15,1 4 0 0,-5 2 2 16,4 0 1-16</inkml:trace>
  <inkml:trace contextRef="#ctx0" brushRef="#br0" timeOffset="10015.684">16650 7988 612 0</inkml:trace>
  <inkml:trace contextRef="#ctx0" brushRef="#br0" timeOffset="10250.034">16772 7601 586 0,'2'-12'389'15,"3"2"-137"-15,4 4-127 0,0 1 94 0,-1 2-73 16,3 2-9-16,1 4-8 0,2 2-16 0,-3 0-43 0,1 6-3 15,-1 0-19-15,3-3-8 0,-2 5-21 16,-3-3-5-16,1-1-4 0,0 3-6 0,-2-1-6 16,1-1-18-16,-3-6 2 0,-1 6-29 0,-1-2-14 15,-1-2-17-15,-3 0-17 0,-3-2-51 0,2 0-25 16,0-4-26-16,0 0-40 0,0 0 151 0,0 0-98 0,-13 5-16 16</inkml:trace>
  <inkml:trace contextRef="#ctx0" brushRef="#br0" timeOffset="10677.773">16723 7729 669 0,'-5'0'358'0,"3"0"-155"16,1 0 28-16,0 0-42 0,1 0-47 16,0 0-9-16,0 0-74 0,1 0 34 0,10 1-16 15,4 1-24-15,29 4-8 0,-29-5-8 0,2 0-6 16,-2-1-8-16,1 0-4 0,2 0-4 0,1 0-2 16,-2-2-7-16,1 2 1 0,-5-4-2 0,1 3 0 15,-3 0-4-15,2-2-1 0,-9 4 0 0,2 0-3 16,-6-1-3-16,0 0-1 0,-1 0-1 0,0 0-2 15,0 0 0-15,0 0-3 0,-13 4-1 0,0 2 2 16,-27 15 4-16,25-11 0 0,1-2-2 0,0 4 4 16,-2 5 0-16,3-3 4 0,2-3 1 0,-1 2 2 15,2 0 0-15,1 0-1 0,4 2 3 0,-1-3 1 16,5-3 1-16,2 2-1 0,0-2 2 0,6 0-3 16,-1 0-1-16,6-7 3 0,-2 2-3 0,8-2-1 15,-4 0 0-15,3-5-1 0,1 1-1 0,1-3 0 16,1 0 0-16,0 0-1 0,-2-3 0 0,-4-1-1 15,2 1 3-15,-5 0 0 0,1-1 0 0,-4 0 1 0,-6 1 0 16,1-5-1-16,0 5 2 0,-2-2 1 16,-1-1 0-16,-3 1 1 0,-3 0 0 0,-4 5 2 15,4-2 3-15,-5 5 0 0,-5 1 2 0,1 1-2 16,-2 3 0-16,0 4-1 0,0-2-1 0,0 4-3 16,0 0-1-16,3 2 0 0,4 0-11 0,-2 0-10 15,6-2-19-15,3 1-22 0,3 1-97 0,0-2-67 16,3-7 159-16,1 4-125 0,6-5-92 0</inkml:trace>
  <inkml:trace contextRef="#ctx0" brushRef="#br0" timeOffset="11138.726">16652 7854 330 0,'-43'-20'224'0,"41"12"-80"15,-2 4-75-15,4 2 50 0,-3-2-36 0,3 3-13 16</inkml:trace>
  <inkml:trace contextRef="#ctx0" brushRef="#br0" timeOffset="11292.443">16604 7844 1096 0,'30'46'110'0,"-16"-23"-130"0,-6-11 36 0,-5-7-13 0,-1-1 16 0,-1-3-19 15,-1-1 0-15,0 0 0 0</inkml:trace>
  <inkml:trace contextRef="#ctx1" brushRef="#br0" timeOffset="11238.763">19383 15859 0,'0'0'16,"0"0"-1,0 0-15,0 0 16,0 0-16</inkml:trace>
  <inkml:trace contextRef="#ctx1" brushRef="#br0" timeOffset="11451.762">21642 10343 0,'0'0'0,"0"0"16</inkml:trace>
  <inkml:trace contextRef="#ctx0" brushRef="#br0" timeOffset="12715.029">17152 7743 239 0,'11'-44'156'0,"-12"41"-79"0,1-4 3 0,2 3 9 15,-1 0 8-15,3 0-50 0,1 0 37 0,-2 1-8 16,5-3-1-16,-5 4 12 0,-4 0-11 0,2-1 2 16,-1 1-3-16,0 1 5 0,0 1-5 0,-1 0-5 15,0 0-5-15,0 0-3 0,0 1-1 0,-6 13-9 16,-2 1-2-16,-15 32-2 0,13-24-7 0,5-3-8 0,-4 7-3 16,0 4-1-16,1-2-1 0,4 2-9 0,-4 0-2 15,0 0-5-15,3 6 0 0,2-4-4 0,1 2 0 16,2-9-3-16,-1-1-3 0,3 1-2 0,1-7-3 15,3-3-7-15,3-6-33 0,-2-1-18 0,2-6-25 16,-2-2-29-16,4-4-109 0,1-2 158 0,-5-4-108 16,2-3-49-16</inkml:trace>
  <inkml:trace contextRef="#ctx0" brushRef="#br0" timeOffset="12925.073">17085 7897 573 0,'0'-5'282'0,"-3"-2"-143"0,-1 3-53 15,4 1 25-15,3 2-2 0,-3 0-6 0,0-1-4 16,0 1-8-16,0 0-13 0,0 0-7 0,0 1-12 16,1 0 3-16,6 0-11 0,5 0-5 15,-3 0-12-15,29 6-4 0,-27-4-2 0,-1 1-5 0,3-1-11 16,2 0-7-16,-4 1-3 0,0-1-2 16,1 0-10-16,-5-1-9 0,4 2-31 0,0-1-14 15,-6-1-19-15,2 0-22 0,0-1-26 0,-3 0-87 16,1-1 144-16,0 1-96 0,-6-3-19 0</inkml:trace>
  <inkml:trace contextRef="#ctx0" brushRef="#br0" timeOffset="13244.184">16893 8063 619 0,'0'-5'363'0,"-2"0"-143"15,2 1-113-15,0 4 63 0,0 0-6 0,0 0-44 0,0 0 17 16,0 0-46-16,0 0-41 0,0 0-9 0,6 8-4 16,1 5-4-16,16 28-48 0,-16-26 29 0,-5-2-34 15,4 4 30-15,-3-1-2 0,-1-2 1 0,2-4-2 16,1 2-3-16,-1-3 9 0,3 2-2 16,-2-1 4-16,1-1-2 0,-2-4 4 0,0 0-2 0,3 0 4 15,0 1 1-15,-2-6-3 0,3 1 3 0,-1-2-4 0,8-3 3 16,2-3 1-16,-2 1-5 0,-2-3-4 15,6-3-4-15,1 1-1 0,1-2-3 0,1 3 0 16,-5-4-3-16,3 3-6 0,2-1-2 0,-4 0-5 16,-6 3 2-16,5-1-27 0,-12 4-15 0,2-7-11 15,-2 7-49-15,-4-2-22 0,-1 4-34 0,0 1-42 16,-3 1 120-16,2 2-82 0,0-1-20 0</inkml:trace>
  <inkml:trace contextRef="#ctx0" brushRef="#br0" timeOffset="15610.058">10878 8491 267 0,'-35'-10'198'16,"35"5"-55"-16,0 1-65 0,1 3 49 0,-1 0-17 15,0 0-8-15,0 0-5 0,0 0-6 0,0 0-12 0,0 0-5 16,0 0-4-16,0-1-1 0,0 1-14 0,0 1-4 0,0 0 5 16,0 0-1-16,0 0-10 0,0 0-3 0,0 0-2 15,-1 3 6-15,-1 13-5 0,-8 26 0 0,7-29-11 16,-3 5 1-16,2 4-6 0,-1-2-2 0,0 0-2 15,4-3-11-15,-3 2 0 0,4-1-2 0,0 0-1 16,3-3-3-16,-1-2 2 0,4-2-2 16,2-1 0-16,2-1 1 0,-1-1-1 0,5-5-1 15,-1 0-1-15,2-1 0 0,3-2 0 0,-2-6-2 16,-1 1-2-16,-2-1-1 0,-2-2-2 0,1-3 1 16,3 2 1-16,-9-4-1 0,2 3-1 0,-1-2 1 0,-2-3 2 15,2 0-1-15,-2-2 0 0,0 3-1 0,-3-1-1 16,2-2 2-16,1 4-1 0,-6-8-2 0,6 9 3 15,-4-3 0-15,1 1 3 0,1 4-1 0,-3-1 1 16,0 0 2-16,-3 6-1 0,2 0 3 0,-2 1 0 16,-1-3 1-16,4 6-2 0,-3-1 1 0,1 0 0 15,2 2 0-15,0 0 1 0,0 0 2 0,0 0-3 16,0 0 1-16,0 0 1 0,0 7 2 0,-1 7 0 16,1 0 0-16,3 28 0 0,-3-24-1 0,5 5 0 15,-2 0-1-15,-2 0 1 0,2 1-2 16,-1-3 0-16,0 3-1 0,1-2-2 0,0 2 1 15,-3-1 0-15,2-1-1 0,0-6-1 0,0-2 0 16,1 6 0-16,0-13-7 0,1 3-4 0,-1-8-30 16,-1 2-16-16,1-7-24 0,-3 2-28 0,0 0-110 15,0 0 153-15,0 0-102 0,1-3-51 0</inkml:trace>
  <inkml:trace contextRef="#ctx0" brushRef="#br0" timeOffset="16143.713">11163 8583 447 0,'27'-68'268'16,"-29"67"-29"-16,0-2-98 0,-1 3 45 0,2 0-27 15,0 0-85-15,0 0 38 0,0 0-1 0,0 0-40 16,-1 5-9-16,-2 7-8 0,1 1-7 0,-4 28-12 16,3-28-7-16,4-1-3 0,1 3-16 0,0-4 5 15,2 0-2-15,-1 2-2 0,0-1-1 0,1-1-5 16,-1 1 0-16,0-2 1 0,0-2-2 0,0 1 0 16,-1-3-2-16,-1 1 2 0,1-2-2 0,-1-4 0 15,0 4 2-15,0-5-2 0,0 0 2 16,0 0 0-16,-1 0-1 0,0 0 1 0,0 0-2 15,0 0 0-15,0 0-1 0,0-1 0 0,-1 0 0 16,1-1-1-16,0 1 1 0,0 0 0 0,-3-9 0 16,1 1 2-16,-1-4-2 0,-2-25 0 0,9 28-3 15,-3-1 3-15,8 0-1 0,-3-3-2 0,5 3 1 16,1-2-2-16,0 2 1 0,1 1-1 0,-2-2 2 0,1 2-1 16,3 1-2-16,0 1 0 0,-2 2 3 0,1 2-1 15,-1 2 0-15,2 0 1 0,1 6-3 0,0-1 3 16,-7-1-1-16,2 5 2 0,-2 1-2 0,-1-1 1 15,0 4 2-15,-2 4-1 0,-5-6 1 0,1 8 2 16,0 0 0-16,-3-4 2 0,2 4 1 0,-2-2 1 16,-1 2-2-16,-3-5 3 0,4 2-2 0,-1-2-3 15,-1-1 1-15,4 1-4 0,-2-4-10 0,3-3-13 16,0 2-15-16,0-3-22 0,6-4-29 0,0 0-126 16,-3 0 160-16,5-2-105 0,-3-1-50 0</inkml:trace>
  <inkml:trace contextRef="#ctx0" brushRef="#br0" timeOffset="16374.261">11483 8670 816 0,'63'-79'384'0,"-61"74"-204"0,2 3-96 0,-3 0 43 15,-1 1-29-15,0 1-14 0,0-1-11 0,0 1 4 16,0 0-28-16,0 0-3 0,0 0-8 0,0 2-13 15,4 8-6-15,0 2 3 0,8 29-9 0,-12-30-20 16,0 1 14-16,1 2-2 0,1 0-9 0,0-2 4 16,-1 0 0-16,0-4-13 0,1 2-3 0,2-1-29 15,-3-1-17-15,3-5-25 0,-1 3-30 0,-1-5-135 16,0 0 181-16,-2-2-115 0,0 0-60 0</inkml:trace>
  <inkml:trace contextRef="#ctx0" brushRef="#br0" timeOffset="16541.645">11544 8513 784 0,'-62'-68'393'15,"54"68"-192"-15,4-1-107 0,4 1 26 16,2 0-10-16,-2 0-12 0,0 0-26 0,0 0-19 0,0 0-16 16,4 0-10-16,5 1-18 0,-1-1-12 0,2 0-13 0,32 6-39 15,-34-3 16-15,2-2-66 0,-4 1-38 0,1-2 97 16,2 2-73-16,-3 0-23 0</inkml:trace>
  <inkml:trace contextRef="#ctx0" brushRef="#br0" timeOffset="16795.346">11689 8407 788 0,'59'-16'359'15,"-61"17"-194"-15,1 0-93 0,0 2 21 0,1-3-19 16,0 0-9-16,0 0-7 0,0 2-7 0,1 11-17 16,0 0-12-16,8 35 0 0,-8-29 11 0,2 3-8 15,1 0 1-15,-2 0-4 0,0-3-3 0,0 2-3 16,0-2-4-16,-1 0 1 0,4 1-6 0,-4-5-1 0,2-3-5 16,-1 2-2-16,2-1-4 0,-2-1-8 0,-1-5-7 15,1-1-16-15,0-2-53 0,-2 0-31 0,0-4-40 16,0 0-54-16,0 0 138 0,0 0-110 0,0 0-32 15</inkml:trace>
  <inkml:trace contextRef="#ctx0" brushRef="#br0" timeOffset="16984.477">11717 8680 520 0,'-91'-42'390'0,"85"38"-144"0,5 1-127 0,-1 0 102 15,2 2-53-15,0 0-46 0,0-1-14 0,0 1-13 0,0 0-16 16,11-2-16-16,3 0-1 0,33-8-30 0,-22 5-6 15,3 1-6-15,4-1-4 0,0 5-7 0,0 1-12 16,-4-4-6-16,-1 3-16 0,-5-3 0 0,-5 3-42 16,1 1-19-16,-15-3-24 0,2 1-28 0,-9 1-93 15,4 1 157-15,-1 0-110 0,0 0-39 0</inkml:trace>
  <inkml:trace contextRef="#ctx0" brushRef="#br0" timeOffset="19025.143">12184 8557 137 0,'0'-2'171'0,"0"1"-33"0,0 0-42 0,0 0 46 16,0 0-5-16,0 0-10 0,0 0-11 0,0 0-2 16,0 0-8-16,0 0-9 0,0 0-17 0,0-1-6 15,0 1-11-15,0 0-2 0,0 0-14 0,0 0-7 16,-1 0-4-16,0 1 0 0,0 0-4 0,0 0 1 15,-5 4 0-15,-4 8-1 0,-25 29-2 0,26-29 0 16,2 3-2-16,-1-2-3 0,2-1-3 0,2-2-5 0,1-2 0 16,3 2-1-16,0-1-3 0,2-4-2 0,4-2 1 15,-1 1 2-15,4-2-4 0,1 1 2 0,3-4 0 16,2-1-8-16,0-1-4 0,1-3-3 0,-1-1-4 16,2 0-5-16,0-3 2 0,-2 1-2 0,-3 2-1 15,-5-2 7-15,3 1 1 0,-8-1 1 0,4 2 3 16,-8-2 1-16,2 2 1 0,-6 3-2 0,0-3 1 15,-3 3 4-15,-3 1 1 0,-4-4 3 0,0 5-2 16,4 1 3-16,-3 1-2 0,-6 0 3 0,1 0-1 16,5-2-2-16,-2 4-3 0,2 1-1 0,0 0 0 15,2 1-1-15,-3-2 0 0,9 1-4 0,-1 1-19 16,0 0-17-16,5 0-15 0,3 5-23 0,3-7-103 16,2 3-82-16,3 1 182 0,4-1-138 0,3 0-93 15</inkml:trace>
  <inkml:trace contextRef="#ctx0" brushRef="#br0" timeOffset="19326.655">12283 8523 278 0,'99'-49'210'15,"-89"43"-53"-15,-1-1-71 0,1 2 52 0,-4-2-7 16,-2 4 4-16,0 0-22 0,0 1-11 0,-2 0-6 16,-2 2-4-16,0 0-5 0,0 0-14 0,0 0-3 0,2 11-5 15,-1 3 9-15,4 29-18 0,-8-23-4 0,-5-1-5 16,3 6-3-16,-4-2-6 0,0 1-4 16,2-4-11-16,4 5-2 0,-3 4-6 0,4 0-3 0,-3-4-2 15,4 1-3-15,1-1 0 0,0 0-2 0,2-4-3 16,0-3-15-16,-1-4-10 0,8-5-21 0,0 3-21 15,-4-7-110-15,1 1-84 0,0-6 185 0,7 1-141 16,-8-5-100-16</inkml:trace>
  <inkml:trace contextRef="#ctx0" brushRef="#br0" timeOffset="19955.53">13017 8594 393 0,'-52'-31'235'0,"46"29"-86"0,3 1-81 0,1 0 58 16,1 0-3-16,0 1 1 0,0 0 0 0,0 0-12 15,-1 0-4-15,2 2-5 0,-1 11 8 0,0-1-27 16,-6 31-7-16,2-24 0 0,1 2-9 0,-2-1-21 16,1 2-7-16,-1-5-6 0,0 4-7 0,5-1-7 15,-1 1-1-15,2-5-13 0,0-3 3 0,0 3-2 16,4-2-19-16,0-4-13 0,5-4-43 0,-7 0-25 15,5-6-28-15,2-1-33 0,0-3-129 0,0-2 186 16,0-4-119-16,-1 2-50 0</inkml:trace>
  <inkml:trace contextRef="#ctx0" brushRef="#br0" timeOffset="20490.014">12965 8757 270 0,'-18'-71'255'0,"16"66"-50"16,4 5-91-16,-3-2 56 0,1 2-14 0,0-1-25 15,0 0-33-15,0 1-12 0,0-1-20 0,0 0-11 16,0 0-24-16,6-1-9 0,0-2-21 16,2 1 10-16,0 1-4 0,-1 0-3 0,2-1-2 15,0 2-2-15,-2 0 1 0,1 1-1 0,2 1-2 16,-3 0 2-16,-1 0 0 0,-2 1-1 0,1 0 0 0,-2 0 1 16,-3-1 0-16,2 7 3 0,3-2-1 0,0 5 9 15,8 26 4-15,-16-28 2 0,-4-1 3 0,2 1 1 16,-2 1 0-16,0-1 1 0,-1-3-1 0,-2 0-8 15,0 3-4-15,2 0-3 0,1 1-1 0,-4 0-3 16,3-4 1-16,-3 5-2 0,2 1 0 0,3 0 2 16,-1-1 1-16,-4-1 0 0,1-1 0 0,3 1 3 15,2-2 0-15,5 2 0 0,-1-1 2 0,-4-2-1 16,3-3-2-16,6 1 4 0,4 0-1 0,-5-2-1 16,3-3-3-16,-2-3-1 0,3 0-5 15,6-5-4-15,1 2-2 0,-4 0-6 0,-1-4-3 16,5 0-2-16,0 4 1 0,-4-2 0 0,0 2 3 0,-1-1 1 15,-2 1 1-15,-1 3 4 0,-2 2 3 16,-2-1 1-16,2 5 2 0,-4-3 0 0,0 0 2 16,0 0 3-16,0 0-1 0,0 4 2 0,0 6-1 15,0 2 3-15,1 25-2 0,-1-24 1 0,0-4 1 0,0-1 0 0,2 0 6 16,-2 2 2-16,0-6 1 0,3 1 1 0,-2 0 2 16,3-3 6-16,-3 1-1 0,-1-3 1 0,0 0-3 15,0 0-2-15,0 0 0 0,0 0-3 0,0 1-3 16,4 6-2-16,-1 0-2 0,1-3-2 15,-4-3-1-15,5 2-4 0,2 1-2 0,3-3-4 16,-4 3-2-16,2-1-19 0,2 0-11 0,5-6-8 16,27-7-11-16,-26-9-28 0,2-1-11 0,5-2-18 15,-6 1-23-15,5-5 86 0,1 0-54 0,-4 0-9 16</inkml:trace>
  <inkml:trace contextRef="#ctx0" brushRef="#br0" timeOffset="21039.723">13287 8689 844 0,'-88'-28'401'0,"80"26"-222"0,4 2-105 0,0 0 30 16,2 2-9-16,2-2-6 0,0 0-7 0,0 0-32 0,0 0-7 0,0 0-3 16,0 0-5-16,7-2-10 0,5 1-2 15,2 0-1-15,32 0-4 0,-23-1-1 0,-2 0 0 0,-7-4-4 16,6 3-1-16,4 1-1 0,-4-4-4 15,2 2 0-15,-6-4-1 0,-4 1-1 0,5 0-2 16,-5 3-1-16,0 0 1 0,-4-2 0 0,-7 2-1 16,-1-1-2-16,0 2-1 0,0 2 1 0,-1 1-1 15,-1 0-1-15,1-1-2 0,0 1 1 0,-2 0-2 16,-7 2 2-16,-1 1 3 0,-2 3-3 0,-31 18 3 16,31-16-1-16,-3 3 0 0,4-2 1 0,-3 1 0 0,0-2 0 15,3 2 0-15,-3-1 0 0,6 0-2 0,-2 0 2 16,4-1 4-16,6-1-2 0,1 0 3 0,3-2 2 15,-2-1 3-15,5-2 0 0,4 1 2 0,0-3-1 16,-4 0-2-16,3 0-1 0,-6-4-1 0,8 3 0 16,-1 1-4-16,-3-3 0 0,2 0 0 0,0 1-2 15,6 0 0-15,-1 2-1 0,2 0 1 0,-7-5-17 16,3 4-6-16,1-1-13 0,-1-1-12 0,-4 2-11 16,-1-4-18-16,-4 1-46 0,2 1-25 0,3 0-11 15,-6 1-27-15,3 1-34 0,-5 0 129 16,-2 1-94-16,1 0 0 0</inkml:trace>
  <inkml:trace contextRef="#ctx0" brushRef="#br0" timeOffset="21239.086">13214 8893 738 0,'-9'6'384'0,"2"0"-173"0,3-3-90 0,0-1-54 16,2 2 41-16,2-4-35 0,0 0-7 15,0 0-2-15,0 0-9 0,0-2-9 0,0 1-4 16,1 0-18-16,14 0-2 0,0-1-4 0,30-7-4 15,-28 3-8-15,5-2 0 0,2 1 0 0,1 0-1 16,0-1-6-16,0-3-15 0,-1 3-6 0,-2 0-15 16,2-1-16-16,-6-1-48 0,1 0-25 0,-3 3-28 15,4 0-26-15,-8 1 111 0,0 1-87 0,-5 2-14 16</inkml:trace>
  <inkml:trace contextRef="#ctx0" brushRef="#br0" timeOffset="21433.777">13509 8826 538 0,'-79'43'336'0,"79"-43"-169"0,0 0 7 16,1-1-9-16,-1 1-14 0,0 0-96 0,0 0 31 15,0 0-7-15,0 0-7 0,0 0-5 0,0 0-11 16,0 0-4-16,0 2-5 0,2 6-3 0,1 2-14 16,-1 1-7-16,7 34-3 0,-9-28-5 15,0-3-7-15,0 1-2 0,1-2-3 0,-1 2-12 16,-4-2-10-16,2 2-14 0,2-6-22 0,0 1-83 15,0-4-58-15,0 1 138 0,0-4-108 0,2 1-75 16</inkml:trace>
  <inkml:trace contextRef="#ctx0" brushRef="#br0" timeOffset="22906.097">13969 8654 305 0,'-49'-28'223'0,"49"26"-91"0,-3 2 27 16,-1-4-22-16,3 3-4 0,0 0-47 0,0 0 49 15,0 0-29-15,0 0-4 0,-1 1-4 0,1-1 7 16,0 1-8-16,0 0-3 0,0 0-26 0,0 0 0 15,0 0-3-15,1 0-10 0,0 0-6 0,0 0-17 16,11 2-3-16,6 0-7 0,30 2-3 0,-22-7-9 16,-1 0-4-16,4 1-1 0,-2 0-1 0,0-1-2 15,3 1-2-15,-8 0-3 0,4 0-3 0,-7 0-9 16,-3 0-4-16,-2 2-6 0,-1-1-7 0,-4 0-6 0,-6 1-10 16,3 0-38-16,-1 0-18 0,-4 0-19 0,0 0-22 15,0 0-31-15,-1-1 105 0,0 0-83 16,-1 0-2-16</inkml:trace>
  <inkml:trace contextRef="#ctx0" brushRef="#br0" timeOffset="23375.508">14056 8640 461 0,'-8'2'333'0,"1"1"-104"0,-4 1-107 0,7-3 74 16,-1 2-44-16,0 0 7 0,3 0-56 0,-2 2-13 0,1-3-7 16,2-2-14-16,0 0-24 0,0 0-25 0,0 0 12 0,0 3-22 15,-1 6 17-15,-1 0 1 0,1 0-8 0,0-1 4 16,-1 1 1-16,-1 1-1 0,-11 27 0 15,11-26 4-15,-1-2 1 0,1 1-3 0,1-5 2 16,2-1-3-16,-2 0-2 0,7-2-1 0,-4-2-2 16,0-1-7-16,0 0-1 0,2-1-4 0,11-7-2 15,31-16-6-15,-27 11-1 0,4-1-3 0,-1 7 1 16,1-2-6-16,0 1 0 0,-2 3-2 0,2 1 0 16,-2 3 2-16,-6 2 0 0,0 1-1 0,0 1 0 15,-3 2 3-15,-4 2 2 0,-3-1 1 0,-1 3 0 16,-7 1 3-16,3 0 0 0,-5 0 1 0,-3 2 1 15,-1 0 6-15,-1 1-1 0,-3-1 3 0,0 2 1 16,1 0-3-16,-3-1 1 0,-1-1 1 0,0 1 0 16,2-3-5-16,1 1-2 0,0 0 1 0,3-3-1 15,-2 1 1-15,9-3 0 0,-3 0-1 0,4-1-1 16,0-2 1-16,2-2 1 0,1 0 0 0,0 0 1 16,1 0 0-16,0 0 3 0,0-1 0 0,0 0 2 15,0 0-1-15,0-1 0 0,0 1 0 0,12-1-2 16,-2 0 1-16,28-9-5 0,-25 3-1 0,3 3-1 15,1-1 0-15,3 2-3 0,-2 0-11 0,0-3-4 16,1 3-6-16,0-1-8 0,2 3-18 0,-2-2-11 16,-3 2-11-16,-2-2-12 0,1 2-30 0,0 0-14 15,-5 2-15-15,1 0-13 0,-7 0-36 0,2 0-13 16,-5 1-22-16,-1-1 124 0,0 0-67 0,0 0-19 0</inkml:trace>
  <inkml:trace contextRef="#ctx0" brushRef="#br0" timeOffset="23672.197">14250 8893 233 0,'-92'87'261'16,"86"-77"-41"-16,-1 0-95 0,5-2 68 0,-1-2-20 16,0 0-32-16,0 0-11 0,3 4-19 0,0-2-14 15,1-1-27-15,0 2-9 0,3 1-9 0,-2 0-6 16,3 1-17-16,0-2-6 0,0-2-3 16,0 0-3-16,0-2-7 0,3-2-2 0,-2-2 1 15,2 1 0-15,-1-2-1 0,0-2 1 0,2-3-2 0,0 1 0 16,-2-6-2-16,1 2 1 0,1 3-3 0,0-6 1 15,-4 0 1-15,3 0 1 0,-3-1 1 0,1-2 5 16,-6 2 4-16,0-6 4 0,3 6 2 0,-10-3 7 16,5 4 0-16,-7 6 2 0,0-2-1 0,-5 4-3 15,8 3-3-15,-13 7-5 0,0-2-1 0,3 7-9 16,-4 2 1-16,2-4-7 0,0 5 0 0,2-1-5 16,4-2-5-16,0 1-18 0,0 3-10 0,3-9-16 15,4 3-19-15,5 0-22 0,2-4-9 16,8-5-154-16,-3 3 182 0,5-5-91 0,5-9-68 15</inkml:trace>
  <inkml:trace contextRef="#ctx0" brushRef="#br0" timeOffset="24038.53">14421 8712 697 0,'-8'-7'323'15,"3"2"-178"-15,1 1-83 0,0 3 11 0,1 1 3 0,2 0 5 16,0 0-17-16,0 0-4 0,0 0-6 16,0 0 0-16,-1 1-5 0,0 6 0 0,-1 3-5 0,0 1-3 15,-5 33-10-15,8-30-3 0,3 1-5 16,-2-3-2-16,2-1-6 0,4 4-1 0,0-7 1 16,-1 0-3-16,-1-2-2 0,6-6-3 0,1-3-1 15,1 1-2-15,-2-2-3 0,4-4-5 0,-1 2-4 0,5-8-3 16,-3 0-1-16,2-1 0 0,-6 2 0 0,0 1 3 15,0-3 0-15,-2 1 5 0,-2 0 0 0,-7 2 4 16,1 1 2-16,-3-1-1 0,-5 1 2 0,0 4 3 16,-1-2 5-16,-5 7-1 0,1-1 0 0,-2 3 3 15,0 0 0-15,-4 6-3 0,2 0 2 0,-1 0-3 16,-3 2-5-16,3 1-3 0,0-2-3 0,2 2-8 16,2-2-11-16,3 2-28 0,3 1-18 0,-1-5-27 15,5 2-26-15,2-3 5 0,0 2 61 16,7-5-62-16,-2 1 4 0</inkml:trace>
  <inkml:trace contextRef="#ctx0" brushRef="#br0" timeOffset="24254.223">14716 8591 1068 0,'-2'-3'537'15,"4"0"-287"-15,-2 5-112 0,0-2-59 0,0 0-45 16,0 0 29-16,-2 0-12 0,1 9-8 0,-1 3-20 15,-1 3-2-15,-5 28-4 0,4-27-3 0,2 0-3 16,2 2-11-16,0 1-3 0,1-1-7 16,-1-4-8-16,5 2-26 0,1 1-15 0,2-6-22 15,-5 2-24-15,5-3-92 0,0-3-57 0,0 0 168 0,1 0-128 16,-2-2-75-16</inkml:trace>
  <inkml:trace contextRef="#ctx0" brushRef="#br0" timeOffset="24621.958">14463 9074 976 0,'-6'-5'463'0,"3"4"-265"0,1-5-124 0,1 5 23 16,1 0-7-16,0 0-14 0,0 0-16 0,0 0-35 15,0 0-10-15,2-5-3 0,2-2-3 0,-1 1-3 16,7-3-3-16,30-27-3 0,-24 26-5 0,1-3-1 15,-1 0-3-15,-2 5-3 0,-1 0-3 0,3-3-1 16,-5 5 0-16,-3 4-1 0,-3 2 6 0,-1 1 2 16,-3 3 2-16,-1-3 2 0,-1 0 5 0,0 0 2 15,-1 10 2-15,-1 2 2 0,-11 28 5 0,7-26 2 16,0-1 1-16,2 5 1 0,1-5 0 16,-2 0 1-16,6-3-2 0,0 1 3 0,3 1-3 15,3-6 1-15,1 2-2 0,1-7 0 0,1 2 1 0,3-6-3 0,3-1 0 16,-4-2 1-16,2-2-5 0,0-2-2 0,2-3-1 15,2 1-2-15,-4 1-3 0,1-2 0 16,-3 5-2-16,5-4-9 0,-7 3-1 0,-2 1-5 16,2 2-5-16,-7-1-2 0,5 1-34 0,-5 3-19 15,1 1-22-15,-7-1-89 0,4 2-72 0,0 0 180 0,-1-1-137 16,1 1-92-16</inkml:trace>
  <inkml:trace contextRef="#ctx0" brushRef="#br0" timeOffset="25021.813">15139 8624 873 0,'0'-8'431'15,"-1"-1"-221"-15,1-2-121 0,0 3 31 16,4 2-13-16,2-2 9 0,-3 2-29 0,6-1-39 16,0-1-10-16,4 5-15 0,0 0-1 0,1 3-11 0,4 0 1 15,-5 0-25-15,6 1 18 0,-3 5-4 16,1 1 0-16,-4 2 0 0,0-2-1 0,-3 1 2 0,-3 2-4 0,1 2 3 15,-3 2 2-15,-2-4 4 0,-3 2 1 0,-3-1 3 16,-1 4 0-16,-6 1 10 0,3-1 4 16,-4-2-3-16,-1-1 5 0,-2 5-5 0,0-3 1 15,-3-4-3-15,5-4-1 0,-2 6-8 0,4-4-4 16,2 2-5-16,-1-1-33 0,1-7-16 0,4 4-26 16,6 3-34-16,-2 1-165 0,1-6 204 0,4 1-131 15,-2-2-77-15</inkml:trace>
  <inkml:trace contextRef="#ctx0" brushRef="#br0" timeOffset="25189.572">15319 9049 1265 0,'-13'16'548'0,"6"-8"-340"0,-2 0-133 0,2-4 16 15,1 3-13-15,3-3-10 0,0 3-5 0,1-4-32 16,-2-2-16-16,3-1-23 0,0-1-18 0,1 0-23 15,0 0-27-15,0 0-39 0,0 0 77 0,0 0-61 16,2-1-19-16</inkml:trace>
  <inkml:trace contextRef="#ctx0" brushRef="#br0" timeOffset="29842.66">25253 10606 305 0,'3'-5'126'16,"-1"3"-89"-16,0-1-19 0,-2 2-1 0,0 0 17 15,0 1 6-15,0 0 8 0,0 0 6 0,0 0 5 16,0 0-4-16,0 0 0 0,0 0-2 0,0 0-2 15,0 0 0-15,0 0-6 0,-2 0-2 0,1 0-2 16,0 0 1-16,-3 2-5 0,-7 3-1 0,1-2-3 16,-28 12-1-16,27-12 0 0,1-1 0 0,1 0-6 15,0 0-3-15,1-1 6 0,-3 2 2 0,0 0-8 16,1-3-1-16,-1 2 0 0,-1 0 2 0,-4 1-1 16,1 1 1-16,0-1-5 0,-3 2-2 0,1 3-1 15,-4-1 0-15,0-4 1 0,-1 5-6 0,2-3-1 16,-3 2-2-16,1 4-1 0,-1-5-2 15,-1-1 0-15,1 3-3 0,0-1 0 0,-3-5 1 0,3 7 0 16,-2-6 0-16,-1 0 1 0,-1 2 1 0,0-1 0 16,-2 4 1-16,0-3-1 0,1 5 1 15,-3-1 3-15,-6-4 0 0,5 3-2 0,5 0 1 0,-8-5-1 0,-1 2 2 16,-2 0-2-16,3-4-1 0,4 2-1 0,0 0-1 16,-13 0 1-16,2 0-3 0,2-1 3 0,4-3-2 15,-6 0 3-15,0 1-1 0,-2-3 1 16,-3-2 1-16,1-2 7 0,2-1 1 0,-3 0 2 0,0 3 2 15,-1-1 2-15,0-2-1 0,0 2-2 16,1 0 1-16,-2 0-8 0,-1 2-2 0,-1-3-1 0,3 1-3 16,-2-2-3-16,-1 0 1 0,3-2-1 15,0 3 0-15,10-1 0 0,-2 3 0 0,-5-5-2 16,-1-1 1-16,9 3-1 0,0 0 1 0,1 0 0 0,-7-4-1 16,2-6 2-16,0 3 0 0,9 3 3 0,-2-6 3 15,-2-1 0-15,3-1 3 0,3-1 0 0,2-2 3 16,1 1-1-16,0-4 0 0,0-4 0 0,1 1-3 15,3 2 0-15,1-4-3 0,-2 2 1 0,2 1-1 16,1-1-1-16,4 7 0 0,-1-2-3 0,4 3 0 16,1 2 0-16,-2 3-1 0,3-3 1 0,2-2-2 15,0 3 0-15,3-2-1 0,1-1 1 0,-1 2 0 16,5-4-1-16,1-4 3 0,-1 1-3 0,1 3 2 16,-2-3-1-16,1 0 2 0,2-3-2 0,-1-2 1 15,1 1 2-15,0 6-3 0,0-2 1 0,0-3 1 16,1 5 0-16,3-1-3 0,0 1 2 15,1 1 1-15,2 0-2 0,1-4-1 0,1 0 1 16,2 1-1-16,1-3-2 0,0 0 2 0,3 2-1 16,-3-4 1-16,7 8-1 0,1-3 1 0,1 1 1 15,4 2-1-15,3 2 0 0,-2-2 0 0,0 4 2 0,-2 0-2 0,7-4 1 16,-2 1-1-16,-1 3 0 0,-1-1 2 0,2-3-1 16,7-2-1-16,-1 1 0 0,1-1 0 15,1 6-1-15,4-1 3 0,-4-2-2 0,3 5 0 16,1-1 0-16,-1 4 0 0,3 0 1 0,-5 0 0 15,3 1 1-15,-1 2-3 0,2-2 1 0,4 5 0 16,1 0 0-16,0-1 2 0,1 0-1 0,4 0-1 16,-3 0-2-16,3 3 1 0,-1-4 0 0,3 4 1 15,-2 1 0-15,-6 1 0 0,-17 4-1 16,-15 0 0-16,1 1 2 0,42-1-1 0,2 0 1 0,-9 0-1 0,1 1 0 16,3 0 0-16,-4 0 0 0,0 0 0 0,-7 3 0 15,0 0 1-15,2 2-1 0,2-5 0 0,-2 3 0 16,1 2 0-16,-1-4 0 0,-2 3 1 0,-1-1-1 15,4-3 0-15,-4 8 0 0,-4 2 0 0,4-1 0 16,-2 0 0-16,-3 3-1 0,-2-2-1 0,-2 4 0 16,2-1 2-16,-7 1-1 0,4-2 1 0,-8 4 0 15,2 2 0-15,2-1 0 0,2 0 1 0,-6-3 1 16,2 0-2-16,7 1-1 0,-2 0 1 16,0-4 1-16,-1-2-1 0,-3 0 2 0,4 2-2 0,0-1 0 15,0 0 1-15,-9-2 0 0,3 5-1 0,-2-4-2 16,-2 2 1-16,-4-2 0 0,-4 5 0 0,0 0 0 15,-5 2 1-15,-1 4 0 0,-3-1 1 0,0 2 2 16,-3 5-3-16,2 1 0 0,-2-2 1 16,0 2 0-16,2-2 0 0,-2-1-1 0,1-1 0 15,0-2 0-15,-1-2 1 0,0-1-1 0,2 0 1 16,-1-3 0-16,-1-3-1 0,0 3 0 0,-1-4 0 0,1 1 0 0,0 2 0 16,0-1 0-16,-1-3 0 0,0 2 0 15,0 1 0-15,0 3 2 0,-2 2-2 0,0 0 1 16,-1-1 0-16,-1 4-1 0,0-1 0 0,1 2 0 15,-2 1 0-15,0 0-1 0,0-2 2 0,0 1-1 0,-1 0 2 16,0-4 0-16,-1 5-1 0,2-7-1 16,-4 2 2-16,1-3-1 0,0 2-1 0,-2-4 0 15,0 0-1-15,1 4 1 0,-2-2 0 0,0 0 1 16,2 0 0-16,1-1-1 0,-5 1 1 0,-2 1 0 16,4 3 0-16,0-8-1 0,-2 3 0 0,2-1 0 0,-4 2-1 15,6-1 3-15,-1 2 0 0,2-2 0 0,-7 3-2 16,1-2 1-16,-1 4 1 0,-2-1 0 0,-1 0-2 15,-2 0 0-15,0-3 0 0,0 3 0 0,-1-1 1 16,1 0 0-16,-1 0-1 0,0 0 0 0,3-1 2 16,-2 2-2-16,3 0 1 0,-1-4-1 0,1-1 1 15,1 0 1-15,4-4 0 0,-3 1-1 0,3-2 3 16,3-3-2-16,1-1 0 0,-1 3 4 0,3-4-3 16,2 2 0-16,-6-3 0 0,7 1 0 15,-1-1-1-15,0 2 4 0,1-3-1 0,-3-2-2 16,4 1-1-16,2-1 3 0,0 0 0 0,0 0-1 15,-1 0 0-15,0 0-2 0,0 0-1 0,0 0 0 16,-1 0-1-16,1 0-4 0,0 0-6 0,0 0-38 16,0 0-39-16,0 0-76 0,0 0 125 0,0 0-107 15,0 0-61-15</inkml:trace>
  <inkml:trace contextRef="#ctx0" brushRef="#br0" timeOffset="36267.541">26151 9362 262 0,'-92'32'220'15,"86"-35"-79"-15,1 1 25 0,1-1 1 0,-2 1-34 16,4 2-74-16,1 0 40 0,0-1-11 0,0 1-27 16,-1 0-7-16,1 0-5 0,0 0-4 0,0 0-2 15,0 0-6-15,1 0-8 0,0 0 3 0,0 0-6 16,0 0-1-16,13 5-1 0,8-1-5 0,25 1-6 15,-20-7 2-15,0-2-6 0,3-2-4 0,2 1 6 16,-3-6-2-16,1 2-1 0,-5-4 0 0,2 1 1 16,-5-1-4-16,0 4 1 0,-4-4-11 15,-2 2-5-15,0 2-8 0,-2 1-9 0,-2 3-30 16,-2 1 6-16,-1 4-44 0,-2-6-30 0,-1 6-26 0,-5 7-65 0,-3-1 140 16,2 3-97-16,-1-1-19 0</inkml:trace>
  <inkml:trace contextRef="#ctx0" brushRef="#br0" timeOffset="36470.085">26249 9396 742 0,'-14'8'335'0,"8"0"-183"0,-1 2-79 0,-6 4 19 16,3 0-1-16,1-2-19 0,4 4-7 0,-3 2-8 15,4 0-14-15,-7-2-18 0,10-1-6 0,1 1 0 0,1 0-6 16,-1-2-3-16,-1 2-1 0,5-7-3 0,-2 3-2 15,3-2-5-15,-2-2-9 0,-1-1-12 0,-1-4-34 16,4 1-20-16,0-4-22 0,3 1-25 0,-2-2-98 16,0 0 150-16,4-3-101 0,-5-3-38 0</inkml:trace>
  <inkml:trace contextRef="#ctx0" brushRef="#br0" timeOffset="36800.6">26272 9569 278 0,'35'-96'217'0,"-29"94"-44"15,-5-5-79-15,2 6 75 0,-3-1-33 0,0 2-33 0,0 0-12 16,0 0-14-16,0 2-8 0,1 11-15 16,0 0-8-16,3 32-24 0,-3-28 13 0,-1 0-9 15,-2 1-4-15,-3-3-4 0,1 2 1 0,0-2-3 16,-1 1-3-16,-4-5 0 0,2 2-1 0,-1-3-1 0,0-3 0 16,3 4 2-16,2-3-3 0,-9-4 0 0,7 2 1 15,-6-3-1-15,5 0-1 0,-9-3-1 0,4 0 0 16,1 0-4-16,-6-3 1 0,5 0-2 0,4 3-3 15,0-1 2-15,2 1 1 0,0 0-1 0,2 0 3 16,3 0 3-16,0 0 6 0,0 0 1 0,0 0 1 16,0 0 2-16,10 0-2 0,4 0 0 0,33 4-2 15,-29-4-2-15,0-4-5 0,5 3 2 0,-4-7 0 16,1 2-4-16,-2 0 0 0,-5-2-2 0,5-3-15 16,-1-1-11-16,-4 1-12 0,3 1-17 0,2 0-18 0,-1-3-59 15,-1 1-29-15,2-2-33 0,-7 5-35 0,1-3 140 16,0-1-108-16,-6 2-20 0</inkml:trace>
  <inkml:trace contextRef="#ctx0" brushRef="#br0" timeOffset="37000.02">26492 9345 253 0,'-2'-13'248'0,"1"4"-71"16,0 1-83-16,1 0 77 0,0 1-11 0,1 2-43 15,0 2-9-15,-2 1-9 0,1 2-2 0,0 0-8 16,0 0-8-16,0 0-25 0,0 0 10 15,-1 9-2-15,0 5-22 0,0 29-6 0,-2-22-12 16,0-4-3-16,0 6-3 0,1 1-3 0,1 1-18 16,-2 1-3-16,3-1 11 0,0 0-2 0,2-2-16 15,1 2-13-15,-2-4-22 0,1 1-25 0,2-2-108 16,-3-2 137-16,1 0-90 0,-1 2-56 0</inkml:trace>
  <inkml:trace contextRef="#ctx0" brushRef="#br0" timeOffset="37350.992">26324 9939 770 0,'-12'8'342'16,"-4"1"-191"-16,8-3-82 0,-2 0 7 0,3-2 1 16,-5 0-1-16,8 1-16 0,-5-5-14 0,5 1-12 15,4 0-7-15,-4-2-11 0,4 0-3 0,0 0-4 0,0 0 0 16,0 0-2-16,0 0 0 0,2 0-3 0,10-6 0 15,-1-4-4-15,32-33 0 0,-30 28-1 0,5-2-7 16,-2 2-3-16,2-4 1 0,-3 5-5 0,-3 2-5 16,1-2 0-16,-5 9 0 0,2-4 2 0,-5 7 4 15,2-1 2-15,-4 8-3 0,3-1 6 0,-5 3 6 16,1 2 0-16,-2 5 4 0,0 1 3 0,0 4 3 16,-2 1 4-16,0 0 1 0,1 1 2 0,-1 0 1 15,1-3 2-15,1 0 1 0,0-2-2 16,0-5-2-16,0-2 1 0,0-3 0 0,3 2 0 15,1-7 1-15,-1 0-2 0,4-6-4 0,-1-3-8 16,2 3-7-16,2-8-11 0,-1-1-13 0,0-6-46 16,1 1-25-16,0-3-25 0,-1-2-28 0,0 2 94 15,1-4-76-15,1 1-16 0</inkml:trace>
  <inkml:trace contextRef="#ctx0" brushRef="#br0" timeOffset="37686.579">26637 9577 363 0,'-1'-10'273'15,"0"1"-65"-15,0-2-102 0,-3 4 56 0,1 2-25 16,3 2-18-16,-4 1-14 0,3 2-20 0,0 0-14 15,-1 0-34-15,1 0-1 0,0 0-13 0,0 0-6 16,0 4-4-16,1 5-5 0,1-2 1 0,4 2-3 16,-3-5-1-16,5-1-5 0,8 3-3 0,27 22-4 15,-29-27 4-15,2-3-16 0,-3-1-1 0,-1-4-3 16,0 3-1-16,0-2 1 0,-3-3 1 0,-1 2 6 16,2-3-4-16,-6-2 13 0,-1 1 1 0,0 3 2 15,-2-2 1-15,1 1 4 0,-1-2-1 0,-2-1 0 16,1 2 0-16,0 3 0 0,0-3 1 0,-9 0-1 0,6 1 2 15,-4 3 1-15,-1 0 2 0,2 7-1 0,-6 0 3 16,3 4 1-16,4 7 4 0,0 2 3 0,-4 6 6 16,-3 1 3-16,2 3 2 0,3 3 4 0,4 2 4 15,-8-4 3-15,5 1-1 0,2 1 0 0,1-2-5 16,3 1-2-16,-1-2-3 0,2-3-2 0,-1-1-8 16,2-1-1-16,2-2-4 0,-2-2-5 15,3-1 0-15,2-7-7 0,2-4-14 0,2 3-11 16,-4-3-17-16,6-4-20 0,-3-3-23 0,3-2-74 15,-1-7-41-15,0 2 129 0,-2 0-95 0,-3-4-65 16</inkml:trace>
  <inkml:trace contextRef="#ctx0" brushRef="#br0" timeOffset="37934.146">26792 9616 397 0,'-3'-11'290'0,"1"6"-88"0,-2-3-104 0,0 4 57 16,3 2-22-16,1 4-18 0,0-2-19 0,-1 0-38 0,1 0-16 15,-1 0-8-15,0 0-5 0,0 10-11 0,-1 0-5 16,-3 3-3-16,-12 27 1 0,12-20-3 0,-2-2 3 15,3-1 0-15,-2 4 6 0,-1-1 3 0,3 0 3 16,0-3 4-16,4 1 6 0,-3-1 4 0,3-2-1 16,0-2 1-16,6-1-1 0,-2 0 0 0,-4-7-4 15,6 2-2-15,1-1-8 0,-2-2-2 16,5-4-4-16,-1 0-1 0,0-3-5 0,7 0-3 16,-1-3-3-16,-1 0-2 0,-2-1-4 0,-3-3-7 0,5 1-23 15,-2-1-15-15,-4 1-16 0,1 0-23 0,-2 2-30 0,1-1-132 16,-3 2 176-16,3-1-115 0,-4 2-39 0</inkml:trace>
  <inkml:trace contextRef="#ctx0" brushRef="#br0" timeOffset="38216.458">27006 9366 895 0,'-36'-39'390'16,"27"44"-221"-16,3 1-97 0,-1 1 22 0,7 2-5 15,0-2-6-15,0 1-11 0,1 0-12 0,5-1-30 0,-1-1-7 16,5 1-2-16,-1 0-7 0,-3-2-8 0,3 1-5 15,2 1-7-15,1-3-33 0,-1-1-18 0,2 2-23 16,-3-3-32-16,1 1-130 0,0 1 173 0,-4-2-115 16,0 2-58-16</inkml:trace>
  <inkml:trace contextRef="#ctx0" brushRef="#br0" timeOffset="38649.931">26887 9638 362 0,'-10'0'358'15,"0"-3"-127"-15,2 1-127 0,3-1 75 0,0-3-91 0,3 1 0 16,3-2 17-16,-1 0-32 0,7 2-37 0,-2-4-15 16,3 0-8-16,2 1-5 0,2-3-2 15,1-2-5-15,0 2-25 0,3-4 21 0,-1 5-3 16,-1 2-6-16,1-3-2 0,-1 10-3 0,-2-1 0 0,-3 5-2 16,1-1 0-16,-4 4 0 0,0 0 3 0,-2 3 6 15,-2 1 3-15,-1 4 1 0,1-1 1 16,-1-2 2-16,-2 7 0 0,-1-1 0 0,0 3 3 15,0-4 0-15,-3 1 1 0,3-3 1 0,-1 3 4 16,2-3 0-16,-1 1 4 0,2 0 2 0,0-2 1 16,2-1-1-16,1 3 4 0,0-4 0 0,4-3 1 15,-3 2 1-15,3-7-3 0,0-1 0 0,3-2 0 16,-1 0 0-16,2-11-1 0,-3 7-3 0,3-7-5 16,-2 2 2-16,2-5-4 0,0 1 0 0,-4-2-3 15,2 1-1-15,-4 3-3 0,3-6 2 0,-5 5 1 16,-2 0-1-16,-1-1 0 0,-4 0 2 0,2 3 0 0,-4 0-1 15,-1 0 0-15,1 2-1 0,-4-1 1 0,1 4 0 16,-4 1 0-16,6 3-2 0,-7 4-1 16,1-1 4-16,3 7 0 0,-3 1 0 0,3 1 0 15,1 4-1-15,-1 1 1 0,3 0 0 0,-2 1-2 0,3-2-5 16,0-2-12-16,5 0-32 0,-1 2-20 0,5-5-23 16,3-5-28-16,1-3 76 0,1 3-66 0,4-10-18 15</inkml:trace>
  <inkml:trace contextRef="#ctx0" brushRef="#br0" timeOffset="38966.844">27269 9395 472 0,'-2'-9'303'0,"-4"2"-110"16,4 2-103-16,1 0 64 0,0 4-50 0,0 1-4 16,0 0-23-16,-1 0-15 0,1 0-16 0,-1 12-8 15,1 7-11-15,-1 24-25 0,4-15 18 0,0-9-3 0,3 9-4 16,1 0-5-16,-5-5-2 0,5 4-6 15,-3-6-4-15,2-3-9 0,-1 1-13 0,-1 1-7 16,-3-8-10-16,2 3-4 0,3-2-3 0,-4 0-20 16,-1-5-6-16,-1 1-3 0,0-6 5 0,-2-3-6 15,3 0 3-15,-1-1 5 0,0-1 5 0,0 1 25 16,-1-5 14-16,-1-7 19 0,0-1 13 0,-2-26 37 16,3 26 10-16,2 2 9 0,5 2 11 0,-3-3 21 15,1 1 4-15,1 4-4 0,0-1-3 0,2 2-16 16,-2-1 7-16,2 1-4 0,-2 0-29 0,2 2-20 0,0 0-10 15,1-2-11-15,-1 3-10 0,-1 2-15 0,1-1-30 16,1 0-25-16,-3 3-46 0,-2 1-37 0,2 0-58 16,-4-1 143-16,0 0-138 0,0 0-57 0</inkml:trace>
  <inkml:trace contextRef="#ctx0" brushRef="#br0" timeOffset="39129.282">27207 9770 427 0,'-11'13'315'0,"9"-2"-93"0,2 0-102 15,1 2 94-15,6-2-90 0,1 2-11 0,-5-4-12 0,7 2-14 16,3-5-18-16,-1 2-14 0,0-5-23 0,2-3-5 16,-5 1-4-16,5-2-3 0,-1 0-4 0,-1-3-3 15,0-1-29-15,-2 0-20 0,-2-3-25 0,1-1-99 16,-1 1-88-16,0-3 181 0,0 0-142 16,2 3-106-16</inkml:trace>
  <inkml:trace contextRef="#ctx0" brushRef="#br0" timeOffset="39505.537">27802 9587 769 0,'4'-46'342'0,"-15"38"-171"0,3 2-90 0,-2-2 33 15,4 6-21-15,0 1 2 0,-4-4-9 16,2 4-5-16,-1-1-24 0,2 1-20 0,-2 1-2 0,-3-2-15 16,7 6 4-16,-5-2-8 0,3 5-3 15,-2 4-12-15,2-1 8 0,1 6 2 0,2-2-1 16,-5 2 1-16,-1-2 2 0,1 3-1 0,4 4-1 15,-1 0 0-15,1 0 0 0,0-5-6 0,6 6 0 0,5-1-1 16,-4 0-1-16,5-4-3 0,5 0 2 0,0-5-2 16,3 1-9-16,1-11-6 0,-1 5-9 0,3-7-10 15,-1-7-34-15,0-1-17 0,1-3-21 0,0-5-24 0,0-3-61 16,0 2-37-16,-2-6 141 0,3 2-106 16,-4-1-41-16</inkml:trace>
  <inkml:trace contextRef="#ctx0" brushRef="#br0" timeOffset="39701.972">27957 9385 319 0,'-4'-12'245'0,"1"-2"-50"0,-2 2-82 16,2 2 45-16,1 1-11 0,1 3-16 0,-2-3-4 15,3 6-18-15,-2-3-11 0,2 4-35 0,0 2-4 16,0 0-9-16,0 0-6 0,0 0-5 0,0 0-11 16,0 9-4-16,3 7-3 0,3 33-1 0,-4-24-8 15,2 0 2-15,-2 7-5 0,0-4-2 0,1 3-4 16,-2 1 1-16,1-5-7 0,1 0-5 0,-2-2-34 15,0 0-17-15,3-5-22 0,-1 0-26 0,0-4-29 16,-1-5-38-16,4-3 103 0,-3 2-80 0,3-6 5 0</inkml:trace>
  <inkml:trace contextRef="#ctx0" brushRef="#br0" timeOffset="40086.51">28193 9485 379 0,'5'-11'277'0,"-6"-4"-87"0,0 4-91 15,-2 2 63-15,3 5-46 0,-3-2-13 0,-3 3-12 16,-2 2-12-16,5 0-16 0,-1 3-23 0,-3 2-4 0,-4 7 5 16,2-2-2-16,5 4-6 0,-2 5 0 0,-2-3-2 15,-4 5 5-15,3 4 0 0,-1-1-3 0,5-4-8 16,1 0-2-16,-3-2-5 0,6 0-4 0,1-1-2 0,3-6-4 16,0-2-4-16,5-3 1 0,5 1-3 15,-3-5-7-15,0 0-6 0,3-4-4 0,-2-4-6 16,1 2-16-16,2-1-4 0,-8-7-8 0,0 3-2 15,3-2-4-15,-4 0 5 0,0 0 4 0,-3 1 5 16,0 1 13-16,-2 3 3 0,-2-1 1 0,1-2 9 16,-1 3 11-16,-3 0-2 0,2 0 0 0,1 2 8 15,0 3 0-15,-1-3 6 0,2 4 9 0,0 0 2 16,0 0 3-16,0 0 7 0,0 1 5 0,1 0-1 16,0 0 3-16,0 0-2 0,2 7-2 0,3 2-4 15,1 5-4-15,20 23-3 0,-16-28-2 0,-4-3-6 16,6 4-4-16,-6-5-5 0,3 3-4 0,2-6-30 15,-4 2-15-15,-1-1-24 0,1-1-37 0,-1 0-43 16,1-1-78-16,2 0 150 0,-2-1-108 0,1 2-19 16</inkml:trace>
  <inkml:trace contextRef="#ctx0" brushRef="#br0" timeOffset="40421.472">28492 9360 611 0,'3'-5'283'0,"-1"-2"-143"0,-2 1-75 0,0 3 10 0,0 2 4 16,-1 0 3-16,0 1-11 0,0 0-12 0,0 0-14 15,0 0-5-15,-1 2-5 0,-8 9-1 0,1 4-7 16,-32 31 0-16,28-27 0 0,-1 5-4 0,2-1-4 16,1 1-1-16,1 1-4 0,0-2-1 0,2-4-3 15,2-5-1-15,1 3-1 0,5-9-2 0,-3 0 2 16,3-2-1-16,0-2 2 0,6-2-3 0,-2 2 1 15,4-4 1-15,1 0-4 0,2 0 2 0,-1 0-2 16,-1 0-1-16,5-3-2 0,-2 1 0 16,1-1-1-16,-2 3-3 0,-3-1 0 0,1 0 0 0,1 1 1 15,-6 0-3-15,2 0 0 0,-5 0 1 0,-1 0-1 16,0 0 0-16,0 0 0 0,0 0-2 0,-1 0-9 16,0 0-6-16,0 0-14 0,-1 2-14 0,-4 7 1 15,2-3-102-15,-2 1-60 0,4-1 148 0,-3 2-122 16,-3 1-61-16</inkml:trace>
  <inkml:trace contextRef="#ctx0" brushRef="#br0" timeOffset="40769.436">28713 9311 639 0,'-6'-3'288'0,"1"-1"-154"0,-3 4-71 0,3-3 10 15,-2 10 0-15,-3-5 4 0,4 13-4 0,-2-3-11 16,-7 0-8-16,1 1-5 0,-1 4 0 0,-1 0 0 16,5 4-1-16,3-2-2 0,-8-3-9 0,15 2-3 0,-4-2 0 15,2 3-3-15,3-5-9 0,0-3-2 0,1-5-4 16,4 4-3-16,1-4-1 0,0-1-2 0,-2-1-2 16,6-3-1-16,-1 1-2 0,1 0-3 0,0 0-1 15,0-1-1-15,-2-1-1 0,3 0 0 0,2 0-2 16,-6 1-2-16,4 1 2 0,-6 0-1 0,1 0 1 15,-3-2 2-15,-3 0 1 0,0 0-2 0,0 0 1 16,0 0 1-16,0 0 0 0,0 0 0 0,0 0 1 16,-1 0 0-16,0 3-1 0,-2 4 2 0,0 0-2 15,1-4 0-15,-1 3 0 0,-7 1 1 0,-1 3-10 16,-31 27-12-16,28-27-16 0,4-3-25 0,-1 1-113 16,1 4 137-16,1-3-86 0,4 2-60 0</inkml:trace>
  <inkml:trace contextRef="#ctx0" brushRef="#br0" timeOffset="41682.477">29106 9273 488 0,'21'-43'263'0,"-31"35"-117"0,1 2-73 0,4-1 36 0,0 7-32 16,-6-3 4-16,4 3 0 0,-3-1-26 0,3 1-11 16,1 3-6-16,-1 3-10 0,-1 0-3 0,-2 0 0 15,5 3-5-15,0 7-2 0,-1-1 0 0,1 4 4 16,3 1-3-16,-1-1 7 0,1 4 2 16,2-1 2-16,0 2-3 0,6-5 4 0,-4 0-1 15,9-7-4-15,-1 5-4 0,1-5-3 0,2 1 0 16,6-7-4-16,-2-1 2 0,-1-3-4 0,1-2 1 15,-2-3 0-15,0-4 1 0,-1-1-1 0,-5-3-1 16,0-1-1-16,2-2-2 0,-3 2-2 0,-3-2-4 0,0 0 0 16,-2 0 0-16,0-1-2 0,-3 1-1 0,-1 2 2 0,-6-3-1 15,1 1-1-15,-1-1 3 0,2 7-3 16,-8 0-1-16,-1-1 0 0,0 4-2 0,-2 5 0 16,5 2-1-16,-4 2-1 0,-1 5 1 0,-4 2 0 15,7 4 0-15,1 1-3 0,4-1-8 0,1-1-12 16,2 3-46-16,-3 1-24 0,8-9-33 0,2 4-39 15,4-6 106-15,2 0-91 0,14-6-23 0</inkml:trace>
  <inkml:trace contextRef="#ctx0" brushRef="#br0" timeOffset="41904.465">29310 9259 850 0,'60'-74'385'0,"-65"74"-211"0,0-2-29 15,0 1-9-15,-3 1 6 0,2 3-29 0,-1 1-75 16,1 2 13-16,10 0-8 0,-8 0-3 0,0 5-14 16,5-1-4-16,0 6-20 0,3-1 14 0,0-1-6 0,-6 2-6 15,3 5 2-15,5-1-1 0,0-1-3 0,0-2 0 16,1 0-1-16,-4 1-1 0,5-1-2 0,3 3-6 16,-7-7-13-16,-1 2-40 0,2 0-22 0,-3-3-33 15,0-2-42-15,-2-2 102 0,0 2-84 16,0-3-22-16</inkml:trace>
  <inkml:trace contextRef="#ctx0" brushRef="#br0" timeOffset="42109.41">29312 9582 743 0,'-67'62'378'0,"62"-59"-183"0,0 1-107 0,4-1 28 15,0 3-5-15,1-2-9 0,0-4-8 0,0 0-42 16,0 0-13-16,0 0-12 0,4 0-7 15,5 1-5-15,2 0-1 0,2-1-7 0,28 0-3 16,-28-4-9-16,1 1-7 0,-1-3-9 0,0 0-9 16,3 0-42-16,-5-1-20 0,2-3-24 0,-1 1-25 15,-2-1-26-15,-2 4-57 0,3-3 137 0,-2 0-94 16,1 3 1-16</inkml:trace>
  <inkml:trace contextRef="#ctx0" brushRef="#br0" timeOffset="42481.688">29409 9407 805 0,'-30'-85'370'0,"29"81"-212"16,1-9-34-16,1 4-8 0,2 0-26 0,1-3-59 16,2 2 14-16,4-1-11 0,4 1-9 0,-2-3-5 15,2 9-6-15,4-4-4 0,0 4-5 0,3-1-1 16,-5 5-1-16,2 5-3 0,-3-3 0 0,-3 8-1 15,-2-3-4-15,-5 12 5 0,-2-3 0 0,-2 7 0 16,2-1 0-16,-4 3 0 0,1 0 2 16,-4 1-2-16,1 3 2 0,1-8-2 0,-3 2 2 15,-4-3-1-15,0-2 3 0,1-4-2 0,3-8-1 0,1 3-4 16,0-3-7-16,-5-1-7 0,9-4-8 0,0-4-7 0,0-2-16 16,0 4-5-16,0 0-3 0,0 0 3 0,1-3 4 15,4-7 6-15,2 0 8 0,20-28 6 16,-19 30 16-16,0 0 6 0,-1 0 3 0,5 2 2 15,-3 2 2-15,0 0 2 0,4 1 0 0,0 1-1 0,-2 2-15 16,1-1-16-16,-2 3-20 0,0-1-24 16,0 0-95-16,2 2 126 0,-6-2-85 0,0 2-51 15</inkml:trace>
  <inkml:trace contextRef="#ctx0" brushRef="#br0" timeOffset="42716.933">29706 9169 494 0,'-7'-10'293'0,"2"4"-117"16,-1 2-85-16,3 2 39 0,1-2-10 0,1 3-23 15,0 0-16-15,0 1-13 0,0 0-13 0,0 0-23 0,-1 0-5 16,1 0-1-16,0 0 0 0,0 0-7 0,0 0 3 16,0 5-1-16,0 7 4 0,2 3 2 0,4 26 0 15,-2-21-6-15,0 2-2 0,0-2-2 16,0 4-3-16,3 1-1 0,-2 1-4 0,1 5-3 0,1-4-2 15,1 1 2-15,-1-4-6 0,0 2-2 16,-1-3-7-16,1-2-7 0,-2-3 0 0,1-3-4 16,-3-5-101-16,3 0-50 0,-3-1 127 0,2-1-77 15,-2-2-39-15</inkml:trace>
  <inkml:trace contextRef="#ctx0" brushRef="#br0" timeOffset="44915.668">29997 9240 332 0,'-7'2'208'0,"2"-2"-68"0,1 0-64 0,-2 1 33 16,3-1 7-16,2 0 2 0,-1 0-5 0,1 0-24 15,0 0-3-15,0 0-11 0,-1 0-5 0,1 0-16 0,0-1-7 16,0 0-1-16,0 0-5 0,1 0-14 0,0 0-11 16,3-8 2-16,3-1-4 0,0 0-4 0,35-28-1 15,-26 29-7-15,3-1-1 0,-1 1-1 0,3 1 0 16,-3 0 1-16,5 1 1 0,-4 2-2 0,0 3-1 15,-2 2 0-15,-5 2 1 0,2 0 1 0,-9 6 0 16,3-1-2-16,-7 7 8 0,1-5 6 0,-5 7 6 16,0-2-2-16,-2 5 14 0,-2 0 4 0,-2 3 3 15,-2-1 4-15,3-1-5 0,1-2-1 0,-3 3-1 16,1 0 4-16,-2-2-15 0,4-5-1 0,3 0-7 0,2-1-1 16,1-4-5-16,-1 2 0 0,6-3-12 0,2-1-38 15,3-1-23-15,1-1-33 0,2-2-31 0,2 1 85 16,1 0-73-16,1-2-30 0</inkml:trace>
  <inkml:trace contextRef="#ctx0" brushRef="#br0" timeOffset="45117.143">30216 9549 980 0,'4'76'472'0,"-10"-70"-249"0,1-4-129 16,-1 4 21-16,4 1-8 0,-2 1-13 0,1-1-32 16,0-1-19-16,2 0-6 0,-2-1-21 0,3 3-5 15,0-1-65-15,1-3-39 0,0 1-51 0,0-1-88 0,2-3 168 16,-3-1-170-16,0 0-133 0</inkml:trace>
  <inkml:trace contextRef="#ctx1" brushRef="#br0" timeOffset="45018.871">33861 10768 0,'0'0'0,"0"0"0,0 0 0,-13 84 0</inkml:trace>
  <inkml:trace contextRef="#ctx1" brushRef="#br0" timeOffset="46367.764">33858 10428 0,'0'0'0,"0"0"0,0 0 0,0 0 0,0 0 0,0 0 0,0 0 0,0 0 0,3 93 0,-3-74 0,0-19 0,0 11 0,0-2 0,0-4 0,0 6 0,0-3 0,0 0 0,0 1 0,0-4 0,0-2 0,0 0 0,0-1 0,0 1 0,0 0 0,0 0 0,0-1 0,0 4 0,0-3 0,0-1 0,0 1 0,0-3 0,0 3 0,0-1 0,0-2 0,0 0 0,0 0 0,0 3 0,0 0 0,0 0 0,0-3 0,0 2 0,0-2 0,0 0 0,0 3 0,0-3 0,0 0 0,0 3 0,0-3 0,0 0 0,0 0 0,0 3 0,0-3 0,0 0 0,0 0 0,0 0 0,0 0 15,0 0-15,0 0 16,0 2-1,0-2-15,0 0 16,0 0 0,0 0-16,0 3 15,0-3-15,0 0 16,0 0-16,0 0 16,0 0-1,0 0-15,0 0 16,0 0-1,0 0-15,0 0 16,0 0-16,0 0 16,0 0-1,0 0-15,0 0 16,0 0-16,0 3 16,0-3-1,0 0-15,0 0 16,0 0-16,0 0 15,0 0 1,0 0-16,0 0 16,0 0-1,0 0-15,0 0 16,0 0-16,0 0 16,0 0-1,0 0-15,0 0 16,0 0-16,0 0 15,0 0 1,0 0-16,0 0 16,0 0-16,0 0 15,0 0 1,0 0-16,0 0 16,0 0-16,0 0 15,0 0 1,0 0-16,0 0 15,0 0-15,0 0 16,0 0 0,0 0-16,0 0 15,0 0 1,0 0-16,0 0 16,0 0-16,0 0 15,0 0 1,0 0-16,0 0 15,0 0-15,0 0 16,0 0 0,0 0-16,0 0 15,0 0-15,0 3 16,0-1 0</inkml:trace>
  <inkml:trace contextRef="#ctx0" brushRef="#br0" timeOffset="84803.434">6741 4458 259 0,'38'-12'183'0,"-33"10"-95"15,6 3 2-15,-6-2-58 0,1 0 24 0,-3 1-24 16,-3-1-8-16,0 1-6 0,0 0-5 0,0 0-6 16,0 0 1-16,0 0-1 0,0 0 1 0,0 0 1 15,0 0 1-15,0 0 0 0,-1 0 2 0,0 0 1 16,0 0 1-16,0 0 10 0,0 0 4 0,0 0 0 16,0 0 4-16,-1 0 3 0,1 0 1 0,0 0-1 15,0 0-2-15,0 0-9 0,-2 1 2 16,-3 1-4-16,2-1 0 0,-6 2-2 0,2-1 1 15,-1 0-1-15,-31 7 2 0,31-8-1 0,-2 0 0 16,-2-1 1-16,3 2-5 0,-2 1-1 0,0-3 0 16,5 4-1-16,-1-1-2 0,-3 1 0 0,-1-2-2 15,2 0-2-15,0-4-2 0,3 2 0 0,-1 0 0 0,-1 0-2 0,-4-1 0 16,2 0-1-16,6-1-2 0,-5 2 2 16,1 0 1-16,-4 0 1 0,1 0-2 0,0 0 0 15,1 0 0-15,-4 1 3 0,-1 0 2 0,1 3-2 16,-1-4 0-16,0 4 1 0,-1-2-1 0,0 3 1 15,4-2-2-15,-3 4 0 0,0-4-1 0,2 2-1 16,-6-3 0-16,8-1-1 0,-3 3 0 0,-4 0-1 16,0-1 1-16,1-9 1 0,-2 7 0 0,2-3 1 15,4 2 2-15,-10 0 3 0,6-4 1 0,-2-1 2 16,2 1-2-16,1 4 2 0,0-2-2 0,-7 1 0 16,2-1 1-16,3 0-5 0,-2 1-2 0,4 1-2 0,-6 0 3 15,2 1-4-15,-2 0 0 0,8 0-1 0,-4-1-2 16,-2 8 1-16,2-5 0 0,-3-3 1 0,-1-1 0 15,3 5-1-15,-3-1 1 0,-2-3-1 0,1 0 0 16,1-5 1-16,-2 3-1 0,-1 1 1 16,3 3 1-16,-5-7 1 0,2 5 0 0,2 2 2 15,-4 0 1-15,2 1-1 0,2-3 2 0,-6 0-3 0,8 3 1 16,-1-1-1-16,-1 2-2 0,2-7 0 16,4 3 1-16,-4-3 0 0,0 0 0 0,2 6-3 0,-2-10 0 15,2 4 2-15,-1-4-1 0,-7 5-1 16,2 1 0-16,2-1-1 0,-2-1-1 0,1 2 3 15,-1 0 0-15,1 1 0 0,1 0-1 0,-2-1 1 16,4 0-1-16,0 0 2 0,6 0-1 0,1-1 1 16,-2-2 1-16,4 0-1 0,-3-1 1 0,10-1 2 15,-3 3 0-15,1-6-3 0,-1 2 1 0,0-2 0 16,2 0 0-16,3-2 0 0,-4 2-1 0,2-1 0 0,1 2 0 16,4-1 3-16,-1-2 0 0,-2 0-1 0,2 1 1 15,0 1 0-15,2-2-1 0,0-3 0 0,0 2 1 16,1 3-1-16,3-7-1 0,1 5-1 0,1-3 0 15,0-1-1-15,1 1 3 0,1 2-3 0,-1-3 0 16,5-1 1-16,-3 6-2 0,2-4 4 16,4 7-4-16,-4-5 1 0,6 2 0 0,-4 0 0 15,0 1 1-15,0 2-1 0,3 0 1 0,-1-1-1 0,-1 2 1 16,1-1 1-16,0 3-1 0,-1-3 1 0,5 1-1 16,-1 3-1-16,-3-1-1 0,3 0 2 0,-1-2 0 0,5 2 1 15,4 1-1-15,-2-1 0 0,3 4-1 0,-1-6 3 16,5 4-3-16,0-1 0 0,2-1-1 0,-1 0 0 15,0 0 0-15,-3-1 0 0,-1 0 1 0,3 1 0 16,-3 0 0-16,-2 0 2 0,0-1 1 0,0 3 0 16,-1-2 1-16,1 3 0 0,6 1-2 0,-5-2 1 15,2 2 1-15,0-1-2 0,-1 1-1 0,3 0 0 16,-3-2 0-16,1 1-2 0,-1-2 1 16,-4 1-1-16,3 1 0 0,3-2 0 0,-1 2 0 15,-2 0 1-15,-1 0 1 0,2 1-1 0,1 1 3 16,-4 1-3-16,1 0 2 0,-3-1-1 0,6 4 2 15,-3-3-2-15,1 0-1 0,0 0 2 0,1 0-3 16,1 0 0-16,-1 0 0 0,0 1 0 0,0-2 0 16,0 2 0-16,3 2 0 0,-3-3 0 0,2 1 0 15,1 2 2-15,0 2-2 0,-1-2 0 0,-1 0 0 16,0 1 0-16,-3-2 1 0,2 0-3 0,-5 0 2 0,1 1 0 16,-1 1 1-16,2 0 1 0,-5 1-2 0,-2 3-2 15,2-3 1-15,2 5 1 0,-4 0 1 0,2 0-2 16,-6-2 1-16,3 3 0 0,-1-1 1 0,-2 2 0 15,1 1 0-15,-7-3-1 0,1 0 0 0,-1 1 0 16,1 1 0-16,-8 1 2 0,3 0 1 0,-4-1 1 16,-2 0 3-16,-2 4 4 0,-1-2 0 0,-7 0 1 15,0-2 1-15,-3 0 1 0,-2-1-2 16,-6-3-1-16,1 1-1 0,-2-2-3 0,-4-1 0 0,0-2-1 16,-2 2-1-16,6-4-3 0,3 0-2 0,-9 1-4 15,0-1 2-15,6 0-18 0,-3 0-9 0,1 0 6 0,-3 2-59 16,-4-3-31-16,0 1-43 0,7 2 19 0,-2-1 69 15,1 5-73-15,4 0-24 0</inkml:trace>
  <inkml:trace contextRef="#ctx0" brushRef="#br0" timeOffset="86190.435">4612 4504 180 0,'82'-28'134'0,"-78"26"-50"0,-8-5 16 15,6 4-7-15,0 1-10 0,7-2-20 0,-5 1-33 16,3 0 13-16,-5-2-5 0,-1 1-9 0,6 3-5 15,-3-1-6-15,5-3-3 0,-8 3-1 16,2 1 1-16,2 1 1 0,-5 0 1 0,0 0 3 0,0 0 2 0,0 0 7 16,0 0 4-16,0 0-1 0,-1 0 1 0,0 0 2 15,-1 0 7-15,-1 1-3 0,-8 4 1 0,2-2-3 16,-5 3 1-16,-30 16 0 0,29-17-1 0,0 0-2 16,-7 1 1-16,2 4 1 0,-4-2 1 0,-1 7-1 15,-8 2 2-15,5-1 4 0,-9 12-1 16,1-6 1-16,1 8 1 0,0-1-4 0,0 2-3 15,-3-4 3-15,9 1-11 0,0 1-4 0,3-5-2 16,0-1 0-16,3-3-13 0,6-2 0 0,2-2-2 16,-3 1-6-16,4-5 3 0,3-1-3 0,-2 1-1 15,3 2-2-15,-2-4 4 0,3 0-2 0,0-3 1 0,3 4 1 16,-3-2-2-16,1 1 2 0,5-3 1 0,-1-1-2 16,-2-1-2-16,3 1 2 0,-2 1 0 0,3-5-4 15,0 0-5-15,-2 0-4 0,4-2-6 0,0 0-26 16,-1 0-12-16,1 0 4 0,0 0-41 0,0 0-58 15,0-1-26-15,0 0-37 0,0 0 127 0,0 0-114 16,0 0-55-16</inkml:trace>
  <inkml:trace contextRef="#ctx0" brushRef="#br0" timeOffset="86521.304">3950 4955 327 0,'-1'-65'203'0,"1"60"-77"0,0 0-57 0,1 5 40 0,-1 0-5 15,0 0-11-15,0 0-4 0,0 0-20 0,0 0-6 16,0 0-2-16,0 0-9 0,0 0-11 16,-1 10-3-16,-1 2-3 0,-6 25-1 0,6-27-5 0,-2 1-3 0,1 2 1 15,0 0-3-15,1-1-5 0,1-1-1 0,1-1 3 16,0 1 1-16,0-5-2 0,1 4 1 0,3-4-4 16,-3-1 3-16,3-1-2 0,-2-2 0 0,-2-2-3 15,0 0 0-15,0 0-3 0,0 0 1 0,0 0-1 16,2-1 0-16,4 0 1 0,-2-1 0 0,1 1 1 15,-1 0 3-15,3-1 3 0,-4 0 0 0,2-1 3 16,4-2 1-16,-1 1-1 0,4-4 1 16,27-16-1-16,-26 16-4 0,7 1-2 0,0 0-2 15,3 1-1-15,-5 1-6 0,4 2-2 0,0 1-7 16,-2-1-9-16,-2-1-11 0,-2 2-15 0,0 2-14 0,-6-2-72 16,1 2-46-16,0 0-71 0,-7 0 163 0,6 3-153 15,-9 0-67-15</inkml:trace>
  <inkml:trace contextRef="#ctx0" brushRef="#br0" timeOffset="87925.361">1468 5428 449 0,'-2'0'212'0,"-3"0"-103"16,2 0-4-16,1 0 4 0,1 0 7 0,-2 0-51 16,-2 3 39-16,2-2-7 0,-6 12 4 0,-9 28-24 0,18-22-18 15,1 3-5-15,-3-6-7 0,5 5-7 16,-2-3-13-16,1 4-2 0,-2-4-3 0,0-2-5 16,0-2-8-16,1 1-2 0,4 0-1 0,-3 1-6 15,0-7-4-15,0-1-9 0,2-4-10 0,4 3-44 16,-3-5-30-16,0 0-30 0,-3-2-44 0,-2-2 111 15,0 1-89-15,0 0-27 0</inkml:trace>
  <inkml:trace contextRef="#ctx0" brushRef="#br0" timeOffset="88163.457">1371 5293 489 0,'1'-9'258'0,"2"-2"-100"0,2 6-70 16,-4 0 28-16,5 1 0 0,-4 3-6 15,4 2-10-15,-3 3-13 0,-3-4-35 0,0 0-12 16,0 0-11-16,0 0-5 0,0 0-16 0,5 1-1 0,4 7-7 16,-1-3-10-16,27 28-11 0,-25-26-12 0,-1-2-18 0,2 2-61 15,0-1-37-15,0 0-52 0,-4-4 133 0,3 5-129 16,-1-4-53-16</inkml:trace>
  <inkml:trace contextRef="#ctx0" brushRef="#br0" timeOffset="88683.491">1657 5311 443 0,'75'-27'265'16,"-75"25"-110"-16,1-2-71 0,-1 3 39 0,0 1-27 15,0 0 5-15,0 0 0 0,0 0-5 0,0 0-31 16,1 7-12-16,2 4-9 0,0 2-7 0,10 28-11 16,-11-28-3-16,0 3-4 0,2-1-1 0,-2 4-5 15,-1 0-1-15,-2 3-3 0,0-2-1 0,1 3 0 16,-1 1-1-16,0-2 0 0,-2 2-1 0,2-4 0 0,1-6-2 16,0 3 5-16,0-3-2 0,0-2 0 0,0-5 1 15,0-1 0-15,2-1 2 0,2-4 0 16,-1 3 1-16,-3-5-2 0,0 0-1 0,0 0 1 15,0 0-3-15,0 0-2 0,0-1-2 0,2-5-2 0,0-6 0 16,-2 0-2-16,-1-27-1 0,-2 28-1 0,-5 0 0 16,0-1 1-16,0 3-1 0,-1 0 3 15,1 3-2-15,1-1-1 0,-3 1 1 0,2 4 1 16,-2-6-1-16,2 3 1 0,-2 0 1 0,2 1 0 0,-2 1-3 16,2 0 2-16,0-2 0 0,1 6-1 0,3 0 0 0,-2 3 0 15,2 2 1-15,-1 0 0 0,2 2 3 0,-1 2 2 16,2 1-1-16,-1 2 2 0,1 1 0 15,0-1 4-15,1 3-3 0,1 0 4 0,0 1-3 16,2 5 1-16,-1-4 2 0,7 4-2 0,-6-3 2 16,3 0-1-16,1 3 4 0,0-9-1 0,-1 0 0 15,4-2 6-15,-2-2-2 0,0-8 2 0,4 1 0 16,1-1-1-16,2-6 0 0,2 0-5 0,0-1 0 16,-2-1-9-16,4-1 4 0,3 2-22 0,0 1-10 15,-6-6-9-15,2 4-13 0,-6 1-10 0,4 0-46 16,-8 1-26-16,3 1-34 0,-9 0-20 0,-1 3 115 15,2 3-88-15,-2-1-21 0</inkml:trace>
  <inkml:trace contextRef="#ctx1" brushRef="#br0" timeOffset="88487.125">6931 7675 0</inkml:trace>
  <inkml:trace contextRef="#ctx0" brushRef="#br0" timeOffset="95718.696">2161 5354 293 0,'0'-2'223'0,"0"1"-37"0,0 0-85 15,0 0 66-15,0-1-33 0,0 1 3 0,0 0-15 16,0 0-11-16,0 0-16 0,0 0-24 0,0 0-1 16,0 0-13-16,0 0-8 0,0 0-9 0,0-1-2 15,0 1-3-15,0 0 0 0,0 0-2 0,0 0-1 16,1-2-3-16,-1 2-2 0,6-5-7 0,0 2 1 16,3 0-7-16,-2 0 2 0,-1 2-8 0,2 1-3 0,2 1 0 15,-4 0 0-15,2 1-3 0,-2 0-3 0,0 1 2 0,4 2-3 16,-1-1 1-16,-2 0 1 0,24 14 0 15,-23-12 0-15,-2 1-1 0,-1-1 1 0,-2 0-1 16,0 3 0-16,-2 1 1 0,2 0 0 0,-3-1 2 16,-3 0-2-16,2 1 1 0,-2-1 0 0,-1-1 0 15,-3-1-1-15,1 0 3 0,-5 7-3 0,3-9 0 16,-3 3 2-16,-1 0-1 0,-1 3 0 0,0-3 2 16,-2 2 0-16,2-3-2 0,1-4 0 0,0 5 1 15,2-2-1-15,-2-4 0 0,-1-1-1 0,0 1 0 16,3 0 0-16,-2-1 0 0,3 0 0 0,-4 0 1 15,6 0-1-15,-2 0 1 0,4 0-1 0,1 1 0 16,1-1 1-16,2 0-1 0,0 0 2 0,-1 0 1 16,2 0 0-16,0 0 1 0,0 0 1 0,0 0 1 15,0 0 0-15,0-1 0 0,0 1-1 0,0 0 0 16,5 0 1-16,9-1-2 0,-2 0 0 0,29-6-1 16,-24 1-2-16,5 5 0 0,0-7 0 0,4-1-1 15,2 1 0-15,3 2 2 0,-1 0-3 0,-2 4-1 0,-1-1-4 16,-1-1-14-16,2 2-6 0,-6 2-7 15,-6 0-12-15,-3-2-8 0,2 2-31 0,-6 2-16 16,1-2-17-16,-6 1-13 0,-4 0-15 0,1 4 84 16,-2-5-65-16,0 0-7 0</inkml:trace>
  <inkml:trace contextRef="#ctx0" brushRef="#br0" timeOffset="95958.358">2300 5512 715 0,'0'0'371'0,"-2"0"-219"16,-1-4-43-16,3 3-50 0,0 0 44 0,0 0-10 15,0 1-24-15,0 0-9 0,0 0-7 0,0 0-4 16,0 0-7-16,0 0 4 0,0 0-15 0,0 0 12 16,0 9-1-16,-1 2 1 0,-1 9-3 0,-5 23-2 15,2-26-9-15,-1 1-5 0,2 5-2 16,-2 0-6-16,5 1-7 0,-3-4-3 0,2-6-2 0,2 7-9 15,3-8-7-15,0 5-9 0,2-11-13 0,4 2-51 16,-2-5-30-16,2-2-39 0,1-2-43 0,4-5 127 16,-3 3-101-16,2-4-27 0</inkml:trace>
  <inkml:trace contextRef="#ctx0" brushRef="#br0" timeOffset="96208.367">2584 5323 800 0,'0'-3'405'0,"0"3"-213"0,-2 3-67 15,1-3-53-15,0 0 20 0,0 0-10 0,-1 0-44 16,-5 12 15-16,-2 2-4 0,-21 27-10 0,19-27-1 16,-1 13-4-16,3-5-3 0,-2 2-9 0,-1 5-2 15,4 1-2-15,-5-2-2 0,5 1-7 0,-1-10-1 0,4 4-4 16,-3-1-2-16,4-4-4 0,1-5-7 0,-1-1-6 15,4 2-27-15,2-4-15 0,2 2-18 0,-2-10-21 16,3 1-80-16,1 0-44 0,-1-5 142 0,1-3-110 16,3-1-58-16</inkml:trace>
  <inkml:trace contextRef="#ctx0" brushRef="#br0" timeOffset="96367.376">2468 5645 723 0,'27'-81'388'0,"-28"79"-191"16,0 2-107-16,2 0 23 0,-1 0-7 0,0 0-6 0,0 0-8 15,0 0-19-15,0 0-14 0,0 0-23 0,1 2-7 16,4 5-6-16,-3 2-6 0,6 2-8 0,29 27-25 16,-28-29-13-16,-1-1-12 0,4 0 6 0,-2 3-69 15,1-1-20-15,-2-4-23 0,-1 1-23 0,-1-2 105 16,1 2-78-16,-7-7-22 0</inkml:trace>
  <inkml:trace contextRef="#ctx0" brushRef="#br0" timeOffset="96680.87">2571 5649 639 0,'-35'-42'334'0,"34"34"-156"16,2 1-97-16,2-2 44 0,3-1-36 0,-2 2-9 15,1-3-11-15,2 3-14 0,2-1-32 0,-2 0-6 16,7 1-5-16,-2-6-3 0,-3 5-7 16,5 0 1-16,-2-5-3 0,0 2-4 0,0 0 1 15,-5 1-1-15,3 0-1 0,-2 5 1 0,0-3 3 0,-3 5-2 0,4-4 2 16,-3 0 2-16,3 3 3 0,-2-2-1 0,-3 4 15 15,0-2-5-15,3 4 23 0,0-4 10 16,-5 5-4-16,-2 3 25 0,0 1 5 0,-1-4 6 16,1 0-7-16,-1 0 17 0,-2 14-22 0,-1 5-7 15,-9 31 6-15,9-26-24 0,-3 0-7 0,4 1-3 0,-5 0-8 16,7 5-12-16,-2-7-2 0,3-4-2 16,0-1-3-16,1 0-6 0,0-2-8 0,2 0-8 15,1-2-8-15,0-4-11 0,0-1-16 0,-1-1-49 16,3-1-26-16,-1-2-30 0,-1-4-37 0,-2 1-48 0,1 0 147 15,-3-2-111-15,0-2-11 0</inkml:trace>
  <inkml:trace contextRef="#ctx0" brushRef="#br0" timeOffset="96981.336">2664 5774 622 0,'-72'40'298'0,"69"-36"-147"0,1 2-84 16,2 4 18-16,0-1-7 0,1 0 3 0,3 0-13 15,0 0-15-15,-1-2-13 0,4 0-3 0,3-4-6 16,-3 2-2-16,2-3-6 0,1-1-3 0,0-1 1 16,2 0-4-16,0 0-1 0,-2-1-3 0,0-1 3 15,0-3 0-15,-1 1-2 0,2-3 12 16,-2 3 3-16,-3-5 1 0,-2 1 2 0,-1 0 6 16,3-2 0-16,-5-2 2 0,-2 1 0 0,-4 1-6 15,2-1 2-15,-4 1 3 0,4-1 0 0,-4 3-7 0,-1 5-1 0,-5 2 5 16,3-1-8-16,-1 0-7 0,-1 4-6 0,1 2-5 15,-4 4-2-15,-2 3-4 0,1-2-3 0,4-2-11 16,1 5-4-16,-2-1-9 0,2 0-11 16,1-2-13-16,5-2-65 0,2-1-45 0,3 1-66 15,1-3 150-15,5 2-139 0,1-4-65 0</inkml:trace>
  <inkml:trace contextRef="#ctx0" brushRef="#br0" timeOffset="97550.211">2955 5473 1013 0,'-82'-88'418'0,"78"82"-262"0,1 0-93 0,-4 1 2 16,7 2 4-16,1 0 1 0,-2-1-13 16,1 3-7-16,0 0-12 0,0 1-4 0,0 0-9 15,2 0-2-15,8 1-5 0,1 1-2 0,4 4-5 16,25 10-2-16,-27-8-4 0,-1 2-1 0,-6-5 1 15,3 5-2-15,0 2 1 0,-3 3 1 0,1-5-1 0,-7 3-2 0,0-1 7 16,-1-2-1-16,1 4-1 0,-2-6 2 0,-2 1 0 16,-1 0 0-16,-1 0 2 0,1-1-1 0,-7 0-3 15,-1 0 1-15,2-3-2 0,-6 3-1 16,1-3-1-16,-2 0-1 0,-2-1-2 0,2-1 1 16,5 0-2-16,-3-1 1 0,-1 0 0 0,7 2 0 15,-1-3 3-15,-1 1 6 0,7 0 3 0,-2 0 3 16,0-1 0-16,6 1 4 0,-2-2 1 0,4-1-1 15,-1 1-2-15,0-1-6 0,0 0-3 0,0 0-1 16,2 0-2-16,10-4-2 0,-4 1-3 0,27-14 0 0,-22 13-1 16,2 0-1-16,-1-1 1 0,3 2-2 0,3-2 0 15,-2 2-4-15,6-1 1 0,0 0 0 0,2 1-2 16,-2-1 1-16,1 2-4 0,0-1-3 0,-5 0-11 16,2 1-4-16,-3 0-9 0,-2-1-9 0,-1 3-31 15,-1-1-17-15,-6 0-21 0,-2 1-23 0,1 0-98 16,-6 0 162-16,-2 0-102 0,0 1-46 0</inkml:trace>
  <inkml:trace contextRef="#ctx0" brushRef="#br0" timeOffset="97762.745">2947 5581 904 0,'-10'0'440'15,"4"1"-236"-15,2 0-119 0,0 2 32 16,-3-2-2-16,2 3-7 0,0 0-12 0,3 4-33 15,-4-1-7-15,6 7-4 0,-2 0-5 0,1-2-13 0,1 7-2 0,2 2-3 16,-1 1-3-16,4-1-12 0,-4 0-3 0,1-3-2 16,0 1-1-16,4-3-4 0,-2 2-3 0,-3-6-3 15,5 1-18-15,-3-2-9 0,0-1-12 16,3-3-17-16,-1-2-59 0,-2-2-32 0,4-3-37 16,-3 1 11-16,2-4 98 0,-1-1-91 0,1 0-13 15</inkml:trace>
  <inkml:trace contextRef="#ctx0" brushRef="#br0" timeOffset="97967.525">3022 5592 738 0,'-2'-5'348'0,"1"-1"-172"15,0 0-96-15,-1 1 38 0,2 5-40 0,0-1 3 16,0 0 7-16,0-1-26 0,0 2-11 0,0 0-9 16,0 0 0-16,0 0 1 0,2 9 2 0,-1 9 1 15,4 24-13-15,-4-23 9 0,-1 0-4 0,0 1 2 16,0 3-11-16,0-4-5 0,-1 4 2 0,0-8-14 15,-1 3-5-15,2-2-5 0,-1-1-4 0,1-6-34 16,0-1-9-16,1-1-21 0,0-2-31 0,2 1-25 16,1-4-40-16,-2-1 99 0,-2-1-77 0,0 0-4 15</inkml:trace>
  <inkml:trace contextRef="#ctx0" brushRef="#br0" timeOffset="98203.976">3148 5343 655 0,'0'-4'370'16,"-1"3"-139"-16,0-3-106 0,0 4 114 0,1 0-157 16,0 0 3-16,0 0-4 0,0 0-11 15,0 0-15-15,1 0-26 0,9 6-25 0,2 1 13 16,27 21-5-16,-29-21-18 0,1 0-8 0,0-1-13 15,1 1-11-15,-5 0-40 0,3 0-18 0,-3 1-23 16,-6-1-26-16,8-1-87 0,-7 2 154 0,2 3-100 16,0 1-34-16</inkml:trace>
  <inkml:trace contextRef="#ctx0" brushRef="#br0" timeOffset="98547.602">3204 5482 703 0,'-68'15'377'0,"67"-15"-178"0,-1 0-112 0,0 0 33 16,2 0-11-16,0 0-10 0,0 0-18 0,0 0-45 16,0 0-11-16,0-1-9 0,0 0-5 0,0 0-11 15,8 0-4-15,1 0-6 0,2-1-8 0,29-7-3 16,-25 6-3-16,-8 3-2 0,5 2-3 0,-4 3 1 16,1 0 4-16,-5-2 3 0,-2 1 6 15,-2 8 6-15,0-5 1 0,-2 2 5 0,-7 0 6 16,4-2 5-16,-4 4 0 0,0-1 4 0,-2 0 6 15,2 0 0-15,-1-1 2 0,1-2 0 0,-1 0 2 16,-1 0 1-16,3-3-4 0,0 1 2 0,3 0-1 16,0-2 1-16,4 1-2 0,-3 1 4 0,4-3-6 0,0-2-1 0,0 0 7 15,0 0-8-15,0 0-3 0,0 0-1 0,0 0-1 16,9 4-4-16,1 1 2 0,1-2-1 16,24 7-9-16,-22-14-5 0,0 0-6 0,0 0-11 15,3-3-10-15,-2 0-41 0,0 1-26 0,2-2 10 16,-2 4-62-16,-2-3 99 0,2 1-67 0,-12 2-13 15</inkml:trace>
  <inkml:trace contextRef="#ctx0" brushRef="#br0" timeOffset="98761.091">3395 5499 792 0,'20'-90'391'0,"-22"89"-203"0,-5-2-106 0,2 3 33 15,0 0-8-15,-4 3-8 0,9 1-6 0,-4 2-33 16,0 0-11-16,1 6-7 0,-1 3-7 16,3-1-12-16,1 5-5 0,1 1-2 0,-4 0-4 0,3 2-12 15,0-4-4-15,0 1-8 0,4-1-25 0,-1 0-19 16,-1-1-20-16,2-3-30 0,1-1-116 0,-3-1 160 16,1-1-103-16,1 2-53 0</inkml:trace>
  <inkml:trace contextRef="#ctx0" brushRef="#br0" timeOffset="99064.045">3322 5753 802 0,'-79'73'431'0,"75"-73"-195"0,-1 0 33 0,1 0-121 16,3-1-25-16,1 1-86 0,0-1 25 0,0 0-18 15,0 0-15-15,0-1-37 0,0 1 16 0,4-2-3 16,13-6-2-16,29-15-4 0,-30 15-4 0,8 0-2 15,-7-1 1-15,3 2 0 0,7-1 0 16,-12 3-3-16,1-3 1 0,0 4 2 0,-4 0 1 0,-5 1 2 16,3 0-1-16,-2 3 3 0,-4 4 0 0,0 3 1 15,0 0 6-15,-4-1 2 0,1 7 1 0,-2-1 0 0,-1 4 7 16,-5 2-1-16,2-1 4 0,0-2-3 0,-1 3-3 16,0-1 1-16,2 1-2 0,0-4 1 0,1 0-8 15,2-1-5-15,1-2-5 0,1-2-9 0,2-3-41 16,-2-1-32-16,3-4-49 0,0 2-71 0,2-5 143 15,-2 0-106-15,3-1-40 0</inkml:trace>
  <inkml:trace contextRef="#ctx0" brushRef="#br0" timeOffset="99865.209">1492 6331 501 0,'-72'-42'292'0,"70"39"-131"16,2-3-76-16,-1 5 43 0,0 0-29 0,0 0 3 16,0 0 4-16,-1 0 0 0,1 0-25 0,0 0-4 15,0 0-6-15,1-1-13 0,0 1-8 0,0 0-1 16,0 0-4-16,0 1 1 0,0 0 2 0,0 0-4 16,0 0-3-16,6 9 12 0,1 8 3 0,10 32-7 15,-17-22-1-15,1 0-1 0,0 0-13 0,-7 9-6 0,10 0-1 16,-5 3-8-16,0-3-12 0,2-1 5 0,2-3-5 15,-5 2-3-15,5-8 1 0,4 3-5 0,-1-13-3 16,-4 3 3-16,5-5-26 0,1-5 10 0,1-4-36 16,5-3-52-16,-3-2-29 0,-2-5-30 0,-3 1-38 15,1-6 115-15,3 0-89 0,-7 0-31 0</inkml:trace>
  <inkml:trace contextRef="#ctx0" brushRef="#br0" timeOffset="100299.341">1498 6480 670 0,'-40'-19'330'0,"33"12"-157"0,7 1-87 0,-2-2 19 16,2-2-1-16,-2-1 0 0,7 0-14 15,-2 2-16-15,3 1-15 0,-4-2-8 0,1 2-17 0,5 6-6 0,6-4-5 16,-4 1 2-16,-1 1-16 0,6 1-4 0,-5 3-3 15,8 0-1-15,-3 2-1 0,-1-2 1 0,-5 6-1 16,3 4-5-16,-2 2 6 0,-2 2 2 16,5 2 3-16,-6 5 2 0,-4 2 0 0,3 2 3 15,0-3 2-15,-7 3 9 0,2 2 3 0,-5 1 3 0,-4-4 0 16,1 1 2-16,0-3 1 0,-3 0-1 16,-3-2-2-16,3-1-8 0,0-3-4 0,3-5-7 15,-4 3-9-15,2-3-44 0,1-5-27 0,3-5-40 16,0 5 19-16,3-4-143 0,1-2 163 0,1-1-134 15,0 0-67-15</inkml:trace>
  <inkml:trace contextRef="#ctx0" brushRef="#br0" timeOffset="100630.594">1668 6609 1009 0,'76'-22'416'15,"-77"30"-258"-15,-1-2-97 0,2 4 13 0,-3 0-18 16,6 1 0-16,-2-4-3 0,3 2-15 0,3-1-25 15,3-3-4-15,1 2-1 0,2-4-1 0,7-1-2 16,-3-1 0-16,0-2-2 0,0-4-1 16,2-2-3-16,-1-3 0 0,-3-2 0 0,0-1 0 15,-4-3 1-15,0 2 0 0,-2-3 1 0,-7 2 6 16,-1 1 3-16,-2-1 1 0,4 2 0 0,-6 1 9 0,-2-2 2 16,1 4 2-16,-4 2 1 0,3 3 4 15,-5 1 0-15,-4 1 2 0,-4 0 1 0,2 4-3 16,-5 1-1-16,7 9-4 0,-4-2 1 0,4-1-6 0,3 9-1 0,-4 0-2 15,4 0 0-15,3 3-3 0,-3-3-1 16,3 2 2-16,3 0-1 0,5-2 0 0,-2 2-1 16,5-4 0-16,6 2-5 0,-5-5-1 0,7-1-3 15,1 0-6-15,4-2 1 0,-1-1-38 0,2-2-16 16,3-3-25-16,-6-2-89 0,6 3 30 0,1-4 80 16,-6-2-92-16,5 2-53 0</inkml:trace>
  <inkml:trace contextRef="#ctx0" brushRef="#br0" timeOffset="101002.481">2329 6263 804 0,'-9'-6'377'0,"-1"2"-197"16,2 1-37-16,-1 0-16 0,-3 5 6 0,2-4-13 15,-4 2-75-15,-1 0 25 0,3 0-27 16,0 5-5-16,1-1 1 0,1-1-13 0,1 2-11 0,1 0-2 16,-1 3-1-16,-1 2 0 0,7-1 5 15,-1-2 0-15,-4 9-3 0,0-3 9 0,0 4 8 16,2 2-1-16,2 7 2 0,2-1-1 0,-6 6-5 15,8 3-2-15,1 0-3 0,1 3-3 0,1-4-9 0,3-9-3 0,2 5-3 16,-4 0-4-16,3-7-3 0,-2-6-6 16,2 1-4-16,0-3 0 0,-1-1-25 0,0 3-8 15,1-10-12-15,-2 1-42 0,0-2-17 0,-2-3-20 16,-1-3-27-16,-3 0-86 0,1 0 169 0,-1 0-105 16,0 0-28-16</inkml:trace>
  <inkml:trace contextRef="#ctx0" brushRef="#br0" timeOffset="101311.57">2030 6603 490 0,'-3'-5'309'0,"-7"-4"-104"16,5 4-98-16,0 1 44 0,1 2-24 0,1 2-12 0,2-4-2 16,1 3 5-16,-1 0-29 0,1-1-35 0,0 1-1 15,0 1 4-15,0 0-16 0,0 0-7 0,7 0-11 16,2 0-23-16,1 0 12 0,4 0-3 0,24 4-4 16,-25-4-12-16,7 0 7 0,-2 0 0 0,0 0 1 15,2 3 1-15,-2-3-2 0,0 1 1 0,5-3-3 16,-8 2 2-16,-1 0-1 0,1 0 1 0,-3 0 0 15,-1 0 0-15,-4-1 2 0,3-1-1 16,-4 2 7-16,-5 0 2 0,2 0 0 0,-3 0 12 0,0 0 0 16,0 0 6-16,0 0 1 0,0 0 6 15,0 0-1-15,3 5-1 0,3 6-1 0,-3 1 0 16,10 30-10-16,-11-27-5 0,-2-6-4 0,1 3-4 16,6 2-1-16,-5-3-5 0,0 1 1 0,-2-8-9 15,1 3-4-15,-1-3-8 0,0 1-6 0,2-4-27 16,-4-1-15-16,2-1-16 0,0 0-23 0,0-1-96 15,0 1-55-15,0 0 171 0,0 0-126 0,0-1-41 0</inkml:trace>
  <inkml:trace contextRef="#ctx0" brushRef="#br0" timeOffset="101475.376">2259 6451 845 0,'4'-1'446'0,"-2"0"-223"16,6 1-127-16,-5 0 87 0,0 0-89 0,2 1-4 15,-5-1-8-15,0 0-24 0,0 0-18 0,0 0-10 16,4 0-12-16,2 1-12 0,5 1-7 0,0 0-33 16,29 12-22-16,-29-11-25 0,2-1-38 0,0 2-47 0,-3 0 110 15,-2 0-89-15,2 1-22 0</inkml:trace>
  <inkml:trace contextRef="#ctx0" brushRef="#br0" timeOffset="101865.882">2442 6521 950 0,'19'35'427'0,"-20"-32"-251"16,1 5-104-16,-2 1 33 0,2 1-3 16,0-3-14-16,0 3-18 0,0-1-6 0,2 4-19 15,-1-1-6-15,-1-1-5 0,4-1-12 0,-4 0-4 0,4 0-4 16,-1 2-3-16,4-3-9 0,-3-1 6 16,1-1-2-16,0-2 1 0,-4 1-4 0,5-3 2 15,-2 1 3-15,-4-2-1 0,0 0 1 0,0-3 0 16,0 1 1-16,0-1-1 0,0-1 1 0,-1 1-1 15,1 0-3-15,0-1 0 0,0-8 1 0,-1-1-4 16,1 3 2-16,0-31-1 0,0 29 2 0,1 3 0 0,1-4-1 16,1-2 2-16,2-2-2 0,-1 4-1 0,2-2-1 15,-2 1-1-15,3-1 1 0,0 0-3 0,1-1-1 16,-1 5 0-16,1 1-1 0,0 0-1 0,1 3 0 16,-1 1 0-16,2 3-3 0,-1 1 3 0,1 1 1 15,-2 4-1-15,-2 5 4 0,1-1 1 0,-5 7 1 16,1 0 2-16,-1-1 3 0,-2 2 1 0,0 2-1 15,0 0 1-15,1-4-1 0,-1 0 0 0,2-1-1 16,-1-2-2-16,1 2-6 0,1-5-5 0,0-4-7 16,2 3-14-16,-2-3-13 0,1-5 7 0,0 1-85 15,1 3-33-15,0-4-34 0,-1 0-45 0,-1-2 144 0,-3 1-148 16,0 1-71-16</inkml:trace>
  <inkml:trace contextRef="#ctx0" brushRef="#br0" timeOffset="102298.349">2781 6616 403 0,'26'14'337'0,"-30"-6"-89"0,4 0-123 15,-3-4 114-15,6 6-107 0,-2 0-5 0,3-1 12 16,0 1-47-16,4-3 6 0,-1-1-35 0,7 1-16 16,-5-2-35-16,3-2 26 0,0-1-4 0,-2-1-47 0,3-3 30 0,-2-2-24 15,8 3 22-15,-9-5-6 0,2 1 1 16,-4-4-2-16,3-1 1 0,-3-4 1 0,1 3-1 16,-3 0-2-16,-2-1-1 0,1-1 2 0,-3 1 0 15,-2-2 0-15,0 0 1 0,0 2 1 0,-1-2-2 16,-3 3 2-16,-1-3-2 0,0 2 0 15,-1 5-2-15,2-2 0 0,-3 6-1 0,0-1 0 0,-4 6 2 16,5 1-1-16,-5 3 4 0,1 5 1 0,-4 2 0 16,2 2 2-16,0 1 4 0,-1 2 2 0,5 2 0 15,-4-1 1-15,4-2-2 0,5 1-1 0,6 1 3 16,-4 0-4-16,3-3-4 0,4 0-1 0,0-3-1 0,5 0 0 16,4-2-4-16,-1 1-2 0,-4-9-8 0,10-1-20 15,-3 1-13-15,5-4-17 0,3-1-25 0,2-2-106 16,-9-6-79-16,9 3 184 0,-3 1-137 0,-7 0-92 15</inkml:trace>
  <inkml:trace contextRef="#ctx0" brushRef="#br0" timeOffset="196065.638">7742 16342 701 0,'-97'46'355'15,"91"-46"-178"-15,0 1-135 0,-2-2 89 0,5 1-100 0,4-3-5 16,-2 3-4-16,0-1-3 0,-1 0 0 0,1 0-27 16,0 0 31-16,1 0-9 0,0-1-1 0,0 1 2 0,1-6 6 15,0-2 2-15,1 1 4 0,0 0 0 0,1-3 10 16,18-29 5-16,-11 27 2 0,-8-6 1 0,11-4 1 16,-4 0-1-16,2-5 1 0,6-3 1 15,1-6 1-15,-2 2-5 0,15-9-3 0,-3-2-1 16,5-2-3-16,0 2 0 0,8-4-2 0,-2 0-1 15,0-3-6-15,4 1 0 0,1 2-1 0,0 1-3 16,-5 7-4-16,-5 3-4 0,8-3-3 0,-2-1-2 16,-4 13-3-16,-3 3-3 0,0 2 0 0,3 2-2 15,-1 6-1-15,2-2 0 0,-14 5 1 0,-1-1 1 16,7 1 0-16,-10 2-2 0,-1 3 2 0,-5 0-1 16,-4 2 1-16,1 4-1 0,-5 3 1 0,2 3-5 15,-6-2-3-15,-3 9-4 0,2-2-6 0,-6-1-18 16,3 2-10-16,-5-1-15 0,4-2-14 0,-2 3-42 15,1-3-20-15,-2-3-25 0,2 1-32 0,-1 0 119 16,2-4-83-16,0-1-15 0</inkml:trace>
  <inkml:trace contextRef="#ctx0" brushRef="#br0" timeOffset="196514.433">8352 15146 861 0,'-36'8'367'15,"29"-2"-244"-15,3-6-80 0,2 0 43 16,2 2-40-16,-1-2-4 0,1 0-2 0,0-1 1 15,0 1 5-15,0 0 1 0,8-1-5 0,1 0-4 16,3 0-5-16,26-6-4 0,-23 2 2 0,-4 2 0 16,1-1-6-16,1 1-6 0,9-1-1 0,-6 1-1 15,-2 1-6-15,4 1 0 0,-1 0-1 0,4-1-3 16,-5 1-1-16,3-1 1 0,-10 0-3 0,7 0-2 16,0 2-1-16,-3 0 0 0,-2 0-1 0,-3 2 7 15,4 0 0-15,-3 3 5 0,-1 0 1 0,-6 3 11 16,4 0 2-16,-5 8 2 0,2-6 4 0,-3 4 3 15,-2 0-2-15,1 7-1 0,-2-1-3 0,1 3-4 16,-1 0 1-16,-2 1-5 0,-1 2 0 0,2 1-4 16,-2-1-8-16,0-3-1 0,0 1-2 0,0-4-2 15,1-2-5-15,1-1 1 0,0-3-4 0,-2-4-9 0,3-3-2 16,-1 0-13-16,2-2-55 0,0-7-37 0,-1 0-53 16,2 1-80-16,0 0 170 0,0 0-131 0,0 0-43 15</inkml:trace>
  <inkml:trace contextRef="#ctx0" brushRef="#br0" timeOffset="197047.383">9277 14852 1095 0,'81'-59'441'16,"-83"51"-270"-16,-1 1-63 0,-2 0-20 0,2 4-30 15,-1-1-31-15,-2 2 19 0,0 2-3 0,-3 2-25 16,1 1-4-16,-5 3-5 0,2 3-3 0,-3 0 4 16,-1 2 0-16,-1 1 3 0,0 0 3 0,2 1 3 15,-1 1 1-15,4-1-2 0,-2-1 1 0,2 1-5 0,4-4-3 16,3 6-1-16,-2-4-3 0,3-4-2 0,3 3-2 16,0-3-1-16,1-2 0 0,1-2-1 0,2 2 0 15,-2-5-1-15,-2 0 0 0,0 0 0 0,0 0 0 16,6 0-1-16,5-1-2 0,2 0-2 15,27-5 2-15,-25 5-2 0,-2-2 0 0,0 2-1 16,-3 2-2-16,2-1 1 0,-3 3 2 0,-1-1 3 0,-3 1-1 16,-1 1 1-16,-3 1 2 0,0-1 2 15,-1-4 1-15,-1 0 2 0,0 0 0 0,0 0-2 0,-3 7 0 16,-3 3 0-16,5 0-2 0,-38 28 2 0,27-26-1 0,-2 0-1 16,-3 4-2-16,2-1-2 0,2 0-3 0,-2 2-35 15,-3-2-19-15,1 1-28 0,0 0-34 16,5-2 81-16,-2-1-67 0,1-3-25 0</inkml:trace>
  <inkml:trace contextRef="#ctx0" brushRef="#br0" timeOffset="197345.919">9536 14662 487 0,'-6'-7'235'0,"1"3"-105"16,-2-3-51-16,0 7 37 0,1-1-18 0,2 4 5 16,-2 0 9-16,2 5 2 0,1 1-4 0,-4 2-13 15,2 2-6-15,2 0-6 0,0 5-3 0,3-4-12 0,-2 6-10 16,2 1 0-16,0-1 3 0,4-1-24 0,0 2-6 16,2 1-4-16,-2 0-3 0,4 2-10 0,1-1 2 15,-1-3-8-15,-3 2-11 0,4 0 7 16,-3 0-2-16,4 0-2 0,-3-2 1 0,-1-3-10 15,1-1-9-15,-3-4-10 0,-2-1-40 0,1 2-18 16,-3-8-21-16,1 2-25 0,-7-5-104 0,4 1 159 16,-1-5-102-16,2 2-37 0</inkml:trace>
  <inkml:trace contextRef="#ctx0" brushRef="#br0" timeOffset="197881.253">9366 14928 996 0,'-1'-4'422'0,"0"0"-278"16,1 1-80-16,-1 2-18 0,1 0-22 0,0 0 10 16,0-1-1-16,0 1-7 0,2 0-5 0,8-2-4 15,1 0-7-15,28-9-1 0,-26 7 0 0,4 1-2 16,-4 2 2-16,5-3-2 0,-1-2 0 0,4 1-2 16,-3 0-3-16,1-2 0 0,-1 2 1 0,2-2-1 15,0 1-1-15,-2-2 2 0,-1 4-2 0,-3 2-1 16,1-2 0-16,-3 2 0 0,2 3 0 0,-5 0-2 15,1 0 2-15,-1 2-2 0,-3 2 2 0,-2-2 0 16,1 3 1-16,-4-1-1 0,1 1 0 0,-1 1 2 16,-1-1 1-16,-3 0 4 0,2 2 2 0,0 0 12 15,-2 0 3-15,-2 2-1 0,0 0 7 0,0-2 2 16,-2 3-2-16,-1 2-2 0,2 0-1 0,-1 0-12 16,2 0-3-16,-1 2 0 0,2 1-7 0,2 1-2 15,-2 1-1-15,3-6-1 0,1 1-1 0,0 1-3 16,3-3 1-16,0-4 0 0,2-1 0 0,0-2-2 15,1-2 1-15,1-1 0 0,1-4 1 0,-2-2 3 16,2-4-1-16,-2-1 0 0,1-1 0 0,-1 0 2 16,1-2-1-16,-1 1-1 0,-1-1 0 0,0 0-2 15,-2 1 0-15,1 1 0 0,-1 0-5 0,-1 0 1 16,-2 2-2-16,2 0 2 0,-2 2-1 0,-2 0 0 0,1 0 1 16,1 2 0-16,-1 0 3 0,1 2 1 0,-1 1 0 15,1 2 0-15,0-1-1 0,0 1 3 0,0 0-1 16,0 0 1-16,0 0 0 0,0 1 1 0,0 0-1 15,0 0 2-15,1 0-1 0,7 2-1 0,-1 0 1 16,1 2-3-16,0-1-4 0,0 1 0 0,0 2-17 16,0-2-24-16,28 29-8 0,-28-23-14 0,1-1-12 15,-2-2-46-15,1 2-22 0,-1-2-35 0,0 1-35 16,0-1 144-16,-1-3-94 0,2-3-22 16</inkml:trace>
  <inkml:trace contextRef="#ctx0" brushRef="#br0" timeOffset="198208.58">10045 14576 711 0,'-1'-39'307'0,"-4"39"-167"0,0-2-63 16,1 2 39-16,3 0-24 0,0 0 6 0,0 0 13 16,0 0-5-16,0 2-3 0,0 13-23 0,0 25-9 15,2-17-12-15,0-2-5 0,6 8-12 0,-2 4-14 16,-3-5 3-16,7 3-5 0,-2-3-9 0,1-2-4 0,2 1-1 16,2 3-3-16,-8-14-6 0,5 4-2 0,0-2-1 15,-2 1 0-15,-1-4 0 0,2 2-3 0,-4-5-4 16,0-4-17-16,-2 3-8 0,0-4-11 0,0-2 7 15,-3-2-62-15,-2-1-19 0,2-2-20 0,0-1-20 16,-1 0-49-16,1 0-35 0,0-1 145 0,-10-1-123 16,-3-8-19-16</inkml:trace>
  <inkml:trace contextRef="#ctx0" brushRef="#br0" timeOffset="198663.376">9912 14869 466 0,'-5'-7'312'0,"-1"6"-127"0,2-1-88 0,2 2 62 0,1-1-10 16,0 0-17-16,-1-1-12 0,1 1-24 0,1 0-5 15,0 0-14-15,0 0-11 0,0 0-12 0,0 0-27 16,10-6-5-16,4 0-6 0,26-21-4 0,-22 21-7 16,1-1-2-16,0-4-2 0,1 5 0 0,1-1-2 15,-3-2 0-15,2 6 0 0,-1 0 0 0,-5-4 0 16,3 5 1-16,-2 4-1 0,-1-1-2 0,-4-1 3 16,-2 2-1-16,1 6 0 0,1-1 1 0,-3 3 0 15,-1 1-1-15,-1-2 1 0,-2 5 1 0,0 2-1 16,0 0 1-16,1-5 0 0,-4 2-1 0,0 1 0 15,0 0 1-15,3 1-1 0,1-7 1 0,-1 1 1 16,0 0 0-16,0 1-2 0,4-4 2 0,1 2-1 16,-1-5 0-16,-2-1-1 0,2-1 2 0,1 0-1 15,-1-5 1-15,1 2 1 0,-2-1-3 0,2-2 0 16,-2 0-5-16,2-1 0 0,-1 1-12 0,0-2 5 16,-1-3-12-16,1 1-3 0,-1 0-1 0,-4-3-4 0,4 1-3 15,-3-2 1-15,0-1 10 0,-1 1-5 0,1 2 12 16,-2-3 5-16,-1-1 5 0,2 0 7 0,-2 3 11 15,1-1 11-15,-1 1 3 0,1-1 2 0,2 5 1 16,-3 1 2-16,4 3-4 0,-3 2 0 0,1 2-5 16,-2 1-8-16,0 0-2 0,0 0-3 15,0 0 0-15,5 15-4 0,1-1 1 0,12 32-2 16,-14-26-1-16,2-1-2 0,3 2-8 0,-7-7-6 0,5 4-9 16,-4-5-34-16,4-1 11 0,-1-2-66 0,-1-1-46 15,-4-5-60-15,7 0 146 0,-1-3-134 16,3 6-94-16</inkml:trace>
  <inkml:trace contextRef="#ctx0" brushRef="#br0" timeOffset="199047.655">10651 14611 1193 0,'41'-72'492'15,"-48"70"-332"-15,4 3-81 0,-1 2-43 0,-3-1-15 16,2 6-15-16,-2 0-3 0,-1 3 0 0,2 1 2 16,-5 0-1-16,1 2 0 0,-1 1 4 0,1 2-3 15,0-2 5-15,-1 0 2 0,0 1 9 0,2 0 1 16,-1-4 0-16,-2 4 2 0,5-8-3 0,-2 2 4 16,5 0-6-16,4 1-1 0,0-1-6 15,8-1 0-15,-3-4-2 0,2-1-3 0,0 3-1 0,4-5-2 0,5 1 1 16,-8-3-4-16,1 0-1 0,3 0-1 0,0 0-1 15,2-1-4-15,1-3 0 0,-2 2-2 0,-3-3-2 16,5 4 0-16,-6-3-3 0,1 3 2 0,-2 1 1 16,-2 2 5-16,-3 0 0 0,-1 5 2 0,-2-2 3 15,-4 5 7-15,3-2 1 0,-8 1 3 16,0-3 4-16,-1 6 7 0,1-3 3 0,-6 2-1 16,4-1 0-16,-3-3-5 0,1 2 2 0,1-1-9 0,2 2-12 15,1-6-17-15,4 0-23 0,-1 1-117 16,0-3-124-16,5 1 217 0,0-3-154 0,1 0-82 0</inkml:trace>
  <inkml:trace contextRef="#ctx0" brushRef="#br0" timeOffset="200679.241">11101 14378 280 0,'-28'-27'189'0,"29"27"-65"0,-3-1 37 0,2 1-3 15,-1-1-2-15,1-1 7 0,0 1-88 0,0 0 32 16,0 0-14-16,-1 0-10 0,-1 0-27 0,1 0-8 16,0 0-6-16,0 0-16 0,0 0-3 0,0-1-7 0,0 1 2 15,0 0-1-15,0 0-4 0,0 0 3 0,-1 1 0 16,0 0 11-16,-2 1 2 0,0 1 7 0,-1 1 2 15,-1 8 7-15,0-1 1 0,-25 34 1 0,27-27 0 16,8 6-5-16,-8-1-1 0,4 3-4 0,3 5-5 16,5 5-10-16,-1 1-1 0,7 3-5 0,-3-3-2 15,2 2-7-15,6 2 0 0,-4-12-4 0,0 2 1 16,3-9 0-16,-2-3-3 0,-1-2 2 0,5-2-2 16,-6-4-1-16,3-4-2 0,-5-2-1 15,0-1-8-15,-1-1 3 0,-5-1-18 0,3-1-41 16,-3 0-26-16,-3-1-33 0,1-1-56 0,-4 1-99 0,0 0 192 15,0 1-143-15,0 0-32 0</inkml:trace>
  <inkml:trace contextRef="#ctx0" brushRef="#br0" timeOffset="201916.442">11428 14477 394 0,'7'-53'255'0,"-10"43"-125"16,1 5 27-16,2-1-79 0,2 3 23 0,-2 2-5 15,0 0-11-15,0 0-12 0,0 0-12 0,0 0-10 16,0-1-15-16,0 1-3 0,0 0-3 0,0 0 3 15,0 0 0-15,0 0 3 0,0 0 14 16,0 1 5-16,0 0 1 0,0 0 2 0,0 1 2 0,3 11 6 16,3 9-4-16,6 24 4 0,-16-23-12 0,4 6-11 15,2 1-7-15,-4 2-4 0,-1 2-6 0,3 2-12 16,-1-4-2-16,1 1-9 0,3-6-7 0,2-1-15 16,-4-1-11-16,0-12-20 0,4 0-19 0,1-7-55 15,-4 4 11-15,1-9-76 0,1 2-32 0,-1-9 139 16,2 1-95-16,-3-8-15 0</inkml:trace>
  <inkml:trace contextRef="#ctx0" brushRef="#br0" timeOffset="202073.028">11429 14592 596 0,'-3'-3'324'0,"2"3"-155"0,-4 3 35 0,5-3-37 16,0 0-24-16,0 0-20 0,0 0-83 0,3 8 18 16,4 4-11-16,21 27-8 0,-15-26-38 0,2-1 12 15,-2-2-6-15,1 2-7 0,2 0-17 0,-1-3-13 16,-2-4 8-16,-2 4-32 0,1-4-10 0,-3 2-13 0,0-3-37 15,0 3-11-15,-3-5-10 0,-2 2-12 0,-1 4-46 16,-1-7 124-16,0 0-73 0,-1 1 1 0</inkml:trace>
  <inkml:trace contextRef="#ctx0" brushRef="#br0" timeOffset="202283.702">11584 14403 993 0,'-2'0'444'0,"-1"0"-298"0,0 2-94 16,2-2 6-16,0 0-8 0,1 0-4 0,0 0 19 16,1 10-15-16,2 1-3 0,1 2-18 0,16 31-7 15,-15-27-8-15,6 2-4 0,-3 1-2 0,4 5-18 16,-1-1 8-16,-1 2-3 0,1-1-9 0,-2-3-39 16,1 1 18-16,0-3-65 0,0 2-29 0,-1-5-120 15,-3 0 178-15,-4-7-121 0,2 2-60 0</inkml:trace>
  <inkml:trace contextRef="#ctx0" brushRef="#br0" timeOffset="202454.485">11621 14558 719 0,'-3'-3'464'0,"1"1"-217"0,-1-1-148 16,3 2 126-16,0 0-133 0,0 0-39 0,0 0-5 15,0 0-4-15,0-1-5 0,0 1-20 0,3-1-6 16,9-3-5-16,-2-1-6 0,29-11-19 15,-25 11-9-15,1 2-13 0,0-3 6 0,0 3-40 0,0-3-24 0,2 2-77 16,0-1-36-16,-5 1 145 0,2-1-106 0,-5-2-44 16</inkml:trace>
  <inkml:trace contextRef="#ctx0" brushRef="#br0" timeOffset="202812.771">11809 14408 868 0,'0'-1'409'0,"0"-1"-221"0,0 1-33 16,0 0-20-16,2 0-32 0,3 1-66 0,0 1 56 16,6 3-41-16,-7-2-29 0,6 2-9 0,23 16-3 0,-22-16-7 15,1 1-2-15,-1-1 1 0,5-3-31 0,-8-1 27 16,3 0 0-16,3-1 0 0,-2-2-2 0,2-3 2 16,-2 0-2-16,-2-1 0 0,-2-3 1 0,3 0 0 15,-3 2-1-15,-4-1-2 0,1-2 2 0,-4 1 0 16,1-1-1-16,-6-2 2 0,2 2 0 0,-4 2-1 15,1-1 1-15,-4-1 0 0,2 5 0 0,-2-3 1 16,1 9 1-16,-1 2-1 0,-3 1 3 0,0-3 2 16,2 7 2-16,3 1 4 0,-4 2 6 0,-1 3 2 15,-1-1 3-15,3-1 1 0,1 4 7 0,2 0 3 16,0 3 0-16,-4 0-1 0,5-1-3 0,4 3-1 16,0 1-4-16,1-3-1 0,1 1-3 0,-1 0-7 15,5 0-5-15,-1-1-1 0,7 1-15 0,-5-4-12 16,7-3-18-16,-1 1-24 0,1-5-5 0,3 0-145 15,-5-6 162-15,3 2-95 0,-5-4-34 0</inkml:trace>
  <inkml:trace contextRef="#ctx0" brushRef="#br0" timeOffset="203095.057">12022 14428 949 0,'-4'-3'401'0,"0"10"-258"0,-1-1-58 16,0 4-43-16,1-2-22 0,0 10 8 0,-2-1 0 15,1 4-12-15,-1-2-6 0,3 1-4 16,0 1-3-16,2-2-1 0,-5-4-2 0,1 1 0 16,2 1 0-16,-1-4 0 0,-1-3 1 0,0 0-1 0,-1-3 1 15,4-1 1-15,-2 0 2 0,2-1 2 0,-1-4 11 16,-2 2 7-16,4-3 3 0,0 0 6 0,0-1 9 16,0 0 2-16,0 0 2 0,0 0 0 0,0 0-10 15,0-1-4-15,1 1-7 0,0 0-4 0,1-3-13 16,0-1 0-16,2 0-5 0,8-3-1 0,2 2-3 15,31-29-6-15,-30 25-5 0,3 1-11 0,-2 0-9 16,-2 1-14-16,1-2-40 0,3 1 8 0,-7 1-56 16,1 2-32-16,-3 1-38 0,2-1 127 0,-4 0-90 15,0 0-16-15</inkml:trace>
  <inkml:trace contextRef="#ctx0" brushRef="#br0" timeOffset="203377.091">12046 14772 687 0,'-6'9'347'16,"3"1"-185"-16,-1-1-92 0,4-2 64 0,0 1-48 16,1-3-15-16,0 1-13 0,3-1 4 0,1-2-22 0,4 0-5 15,-3-2-11-15,0-1-14 0,5 0-5 0,-1-3-2 16,4-1-2-16,-3-4-11 0,2 0 11 0,-3 1-2 16,0-2 0-16,0-1-1 0,-4 1 2 0,0-1 0 15,-5 0 4-15,3 1 1 0,-5-1-1 0,-3 0 5 16,-4 0 6-16,4 1 3 0,-9 1 2 15,0 2 4-15,1 3 4 0,-2-2 4 0,0 5 3 0,-2 0-2 16,0 5-6-16,0 1-2 0,2 5-4 16,6 0-3-16,-4-1-7 0,5 6-7 0,-2 0-14 15,4-2-16-15,2-1-24 0,-2-2-26 0,5 0-40 0,0-1 81 16,4-4-63-16,-2 0-25 0</inkml:trace>
  <inkml:trace contextRef="#ctx0" brushRef="#br0" timeOffset="203876.733">12144 14260 735 0,'-7'-7'385'0,"4"2"-196"0,2-4-110 15,0 0 87-15,-3 4-102 0,4 0-11 0,3-1-2 16,2 0-2-16,2 0-6 0,-1-1-7 0,3 3-15 16,3-2-6-16,1-1-3 0,2 2-2 0,1 3-2 15,0 1-5-15,3 1 0 0,-1 3-2 0,-3 5-1 16,0 6 1-16,-1-1-1 0,-2 7 0 0,-2 1 2 15,-7 2 1-15,2 0-2 0,-6-2 0 16,-2 3 1-16,-2-3 1 0,1 0 1 0,-6-4-2 16,0-1 0-16,4-1 0 0,0-2-1 0,0-3-1 15,1-3-5-15,-1 0-7 0,6-6-13 0,0-1-29 16,2 0-17-16,-4-1-17 0,2 0-15 0,0 0-13 0,0 0-17 16,2-4-11-16,2-6 30 0,1 1 30 0,24-28 24 15,-23 27 24-15,4 1 0 0,-3 0 52 0,2 2 55 16,-3 1 31-16,0-1-8 0,1 3 10 0,-1-1 9 15,1 0-5-15,-4 1 21 0,5 3-39 0,-2 0-31 16,2 1-12-16,-2 1-12 0,5 0-9 0,-3 0-21 16,4 1-12-16,2 0-18 0,-4 1-18 0,1 1-20 15,-2 0-24-15,5 1-73 0,-5-2-60 0,-2 2 148 16,1-1-109-16,-3 2-38 0</inkml:trace>
  <inkml:trace contextRef="#ctx0" brushRef="#br0" timeOffset="204104.025">12133 14513 844 0,'-10'2'398'0,"2"0"-236"0,6-2-99 0,1 0 56 16,-2 2-25-16,3-2-32 0,0 0-4 0,0 0-4 16,0 0-9-16,8-1-5 0,6 0-9 0,28-4-20 15,-21-4-4-15,3 3-4 0,3 0-1 0,6 0-2 16,-1-1-9-16,1 0-5 0,4 2-8 0,-7-4-6 15,-1 1-30-15,1 1-7 0,-10-2-13 0,1 0-11 16,-6 0-14-16,0-1-5 0,-5 6-2 16,2-1-6-16,-3 1-22 0,-5 1-16 0,-3 2-16 15,-1-2 101-15,0 3-81 0,-1 0-34 0</inkml:trace>
  <inkml:trace contextRef="#ctx0" brushRef="#br0" timeOffset="204379.225">12531 14391 150 0,'-51'33'170'15,"42"-29"-4"-15,-1 2-61 0,1-1 44 0,1 2 14 16,1 1-8-16,-2-3-7 0,5 3-11 0,-5-1-26 15,6 5-15-15,1-3-10 0,2 5-8 0,-1 4-25 16,4-2-5-16,0 7-9 0,0-2-4 0,3 1-7 16,-2 2-3-16,1-1-4 0,1-2-4 0,-1-3-2 15,0-1-3-15,5-5 1 0,-2 1 1 0,2-2-4 16,0-5-1-16,1-5 0 0,-1 3 1 0,2-4-4 16,-4-3 1-16,0-2-1 0,0-1 0 0,-2-6-1 15,-1 1 0-15,-1 0 0 0,-1-3 5 0,-1 2 0 16,-1 0 0-16,-2 0 3 0,-4 1 1 0,2 2 4 15,-4 0 2-15,-1 6 1 0,-1 1-1 0,-1-1 0 16,0 8-2-16,-3-3-2 0,4 5-2 16,-2-2-3-16,0 4-4 0,-1 0-2 0,2-1-6 0,1 3-5 15,5 1-7-15,-3 1-11 0,1 1-49 16,3-1-28-16,-1-2-43 0,1-3-68 0,1 2 143 0,-4-6-110 0,9 1-80 16</inkml:trace>
  <inkml:trace contextRef="#ctx0" brushRef="#br0" timeOffset="204726.512">12943 14032 1076 0,'-7'-4'471'0,"-1"-2"-297"0,2 4-68 16,4 4-19-16,-5 5-4 0,0-3-40 0,5 5 19 16,-3 3-8-16,3 4-2 0,-4 6 2 0,-1 9-2 15,-1-3 1-15,5 5-12 0,2 5 2 0,-1 1-7 16,-1 3 0-16,-2-5-3 0,3 3-10 15,3 0-5-15,-2-3-8 0,-1-3-3 0,5-1-14 16,-4 0-9-16,-1-10-11 0,6 2-17 0,1-8-67 16,-4 2-46-16,5-14-69 0,2 3 152 0,-4-9-145 15,7-2-71-15</inkml:trace>
  <inkml:trace contextRef="#ctx0" brushRef="#br0" timeOffset="205695.93">13300 14111 679 0,'-5'-32'316'0,"1"30"-177"15,4 2-75-15,0-2 54 0,-1 1-13 0,0 1-9 0,0 0 0 16,0 0 5-16,0 1-6 0,-6 17-4 0,-6 28-7 16,9-26-22-16,-2 10-9 0,2 4 1 15,2 0-5-15,-4-4-14 0,2 4-5 0,-3-3-5 0,5 5-3 16,1-4-10-16,0 2-1 0,1-7-11 0,2-1-18 16,-1 1-12-16,4-2-13 0,3-6-15 0,-1-4-40 15,-2-2-19-15,2-8-14 0,-1-4-16 0,0-6-32 16,-1 1-1-16,-3-14-1 0,1 3 7 0,-3-4 34 15,2-1 20-15,-7-4 17 0,4 3 22 0,-2-1 72 16,-1 2 27-16,-3 2 0 0,3 2 58 0,-1 1 27 16,4 7 15-16,1-3 35 0,-3 1 6 0,3 5-19 15,1 0-9-15,6 4 17 0,-3-2-44 0,7 4-21 16,-3-1-16-16,-2 5-27 16,2 2 0-16,3 1 7 31,-6-5-61-31,-3-1-7 0,0-1-1 15,-2-1-20-15,0 0 4 0,19 9-31 0,31 35 42 0,-30-26-150 0,0-1 61 0,-6-10 75 16,-2 1-53-16,-8-8-2 0</inkml:trace>
  <inkml:trace contextRef="#ctx0" brushRef="#br0" timeOffset="205887.736">13442 14039 873 0,'-6'-6'509'0,"-2"3"-264"16,1 4-153-16,9 7 121 0,-2-2-122 0,-2 4-40 15,2-1-1-15,3 11-2 0,0-1 0 0,5 4-17 16,-6 5-4-16,1-1-7 0,1 4-6 0,2-4-6 16,2 2-4-16,0 1-1 0,1 0-3 0,-2-4 0 15,0-2-8-15,2-1-10 0,0 1-33 16,-2-4-20-16,1 2-18 0,-3-5-25 0,0 0-86 16,-1-3-51-16,0-1 158 0,-2-6-118 0,0-4-58 15</inkml:trace>
  <inkml:trace contextRef="#ctx0" brushRef="#br0" timeOffset="206052.053">13494 14295 1057 0,'-5'-4'490'0,"3"-4"-279"0,1 3-123 15,0 1 70-15,-1-4-71 0,3 6-10 0,0 2-19 16,3-3-8-16,-4 2-8 0,0 1-8 16,0-1-20-16,6 0-6 0,6 0-16 0,2-1-16 15,28-5 1-15,-28 5-45 0,0-2-23 0,0 1-24 16,1 0-30-16,0-3-116 0,-4 3 177 0,1-2-118 15,-1 0-45-15</inkml:trace>
  <inkml:trace contextRef="#ctx0" brushRef="#br0" timeOffset="206362.264">13646 14142 743 0,'-31'-60'386'16,"30"63"-233"-16,-1-1-91 0,2 0 27 0,0-2-15 15,0 0-17-15,0 0-3 0,0 0-4 0,10 4-14 16,4 2-1-16,31 11-16 0,-24-12-5 0,2-4-8 15,1 2 0-15,-1-3-4 0,-4-1 1 0,-1-2 1 16,3 0-7-16,-10-4 4 0,4-1 1 0,-4 4 0 16,-1-4 2-16,-6-3 1 0,1 3 3 15,1-1 1-15,-5 1 3 0,0-1 8 0,1 1 2 16,-9-4 1-16,3 5 1 0,-1 0-1 0,-2-1 4 0,-3 0-3 16,0-1 1-16,3 5-6 0,-5-1 3 0,5 2-1 15,-3 1-1-15,-1 3 0 0,0 6-1 16,-1-3-1-16,-1 5-2 0,-2 5-1 0,1 4-5 15,1-1 1-15,2 10-4 0,0-2 0 0,3 2-1 16,0 2-2-16,3 1-4 0,2-2 0 0,2 1-13 16,0-3-14-16,3-5-13 0,0 0-20 0,0-5-63 15,3-4-36-15,7-3-53 0,-5-2 135 0,1-3-103 0,5-2-40 16</inkml:trace>
  <inkml:trace contextRef="#ctx0" brushRef="#br0" timeOffset="206662.593">13820 14119 959 0,'0'-3'424'0,"-1"5"-259"16,0 0-32-16,0-2-58 0,0 0-13 0,-1 4-40 15,-2 10 21-15,-11 27-20 0,9-20-11 0,2 3-5 16,-2 0-4-16,0-3-3 0,-1-1 0 0,-1-1-1 0,4 1 0 16,0-6-2-16,0 2 3 0,-1-5 0 0,0-3-4 15,2 0 1-15,-1-3 0 0,2 1 0 0,0-9 4 31,1 2 2-31,1 1-2 16,0 0 46-16,0-1 1 0,0 0 7 0,0 0-1 0,0 0 6 0,0 0-1 16,0-1 2-16,4-7 0 0,10 7-41 0,26-31-4 15,-25 28-6-15,2-2 3 0,-3-1-7 0,5 4-6 16,-2-4-6-16,0-1-7 0,-2 1-15 0,2 1-39 16,2 0-26-16,-5 0-34 0,3 2-35 0,-6-4-46 0,-2 9-75 15,-1-2 174-15,-1 1-125 0,-2 1-4 0</inkml:trace>
  <inkml:trace contextRef="#ctx0" brushRef="#br0" timeOffset="206910.259">13892 14526 807 0,'4'6'416'0,"-2"0"-217"0,5-2-90 0,2-1-41 15,2 0-11-15,-3 0-35 0,-1-3-15 0,2-5 7 16,3 2-6-16,-3-1-4 0,0-4-1 0,-2 3 1 0,1-6-1 15,0 2-1-15,0-1 2 0,-3 3 1 0,-3-3 17 16,0 0-8-16,-2 0 18 0,-1 0 2 0,-3-1 9 16,-2 1 3-16,0 0 5 0,-2 4 4 0,-1-3-10 15,-1 1 11-15,-1 4-17 0,1 3-2 0,-1 1-7 16,-1 1-4-16,-2 5-7 0,-2-2-1 0,5 6-18 16,-2 2-10-16,5 1-14 0,-3-2-19 15,3 1-21-15,4 1-30 0,-2 4-139 0,6-2 170 16,-1-4-108-16,-2 2-53 0</inkml:trace>
  <inkml:trace contextRef="#ctx0" brushRef="#br0" timeOffset="207280.597">13937 14056 1032 0,'-4'2'481'16,"-3"2"-270"-16,2 1-120 0,-1-4 40 0,8-1-27 16,1 0-12-16,-3-1-26 0,0 0-5 0,0 0-9 15,7-1-10-15,6-2-19 0,29-11-8 0,-22 6-3 16,-3 1-10-16,0 4 5 0,2-3-1 0,-1 1 0 0,2 2-2 15,-3 4-3-15,3-2 2 0,-7 2-2 0,0 2-1 16,-2 2 0-16,-2 2 0 0,-5 4 0 0,-2 5 0 16,1-2 0-16,-6 8 0 0,-1 3 0 0,-4 7 0 15,-2-3 0-15,1 7 0 0,0-3-1 0,-1 0-7 16,-1 2-6-16,3-11-12 0,0 2-11 0,2-7-46 16,2 2-26-16,4-9-37 0,-1 1-48 15,2-9 125-15,3-1-96 0,5-2-23 0</inkml:trace>
  <inkml:trace contextRef="#ctx0" brushRef="#br0" timeOffset="207464.265">14289 13959 1009 0,'4'-11'445'0,"-4"6"-274"0,1 1-104 0,-1 4 45 16,0 0-17-16,0 0-15 0,0 0-2 0,0 0-4 15,2 13-5-15,2 8-6 0,2 26-8 0,-3-28-19 0,4 9-8 16,-5 2-3-16,4 1-8 0,-2-2-9 0,1 2-3 15,3-3-5-15,2 4-27 0,-2-6-19 0,-2 4-19 16,0-13-27-16,-1-2-84 0,2 1-47 0,-6-9-74 16,1 0 184-16,2-4-168 0,-4-2-67 0</inkml:trace>
  <inkml:trace contextRef="#ctx0" brushRef="#br0" timeOffset="207610.173">14317 14111 1059 0,'1'-4'526'0,"-2"0"-325"15,0 1-27-15,1 2-121 0,0 0-2 0,0 0-5 0,0 0-7 16,0 0-9-16,0-1-6 0,0 1-18 0,5 0-33 16,4 0-27-16,3 0-26 0,29-1-32 15,-31-1-121-15,-4 0 169 0,5 0-117 0,1 1-58 0</inkml:trace>
  <inkml:trace contextRef="#ctx0" brushRef="#br0" timeOffset="207892.379">14478 13859 1137 0,'-1'0'377'0,"-1"0"-218"0,1 6-47 15,1-6-25-15,-1 0-14 0,-1 0-3 0,2 12-33 16,-1 1 8-16,0 31 63 0,1-29-80 0,0-1-13 16,0 1-4-16,2 2-2 0,1-1-2 0,-2 0-3 15,1-2 0-15,1-3-19 0,2 1 17 0,0-2-1 16,2-4 3-16,-1-2-1 0,3-3 0 0,-1-1 0 0,5-5 1 15,0-2 0-15,0-2 1 0,-1 0 0 0,1-3-3 16,1 1 0-16,2 0 3 0,3-1-1 0,-1 0 3 16,-3 2-2-16,-2 0-2 0,5 2 1 0,-2-2-1 15,0 1-3-15,-4 1-32 0,-3 2-23 0,-1 1-27 16,1 3-33-16,1 1-143 0,-5-1 190 0,-8 5-129 16,5 0-67-16</inkml:trace>
  <inkml:trace contextRef="#ctx0" brushRef="#br0" timeOffset="208081.537">14551 14219 1022 0,'6'-2'420'16,"-4"-1"-267"-16,0-3-87 0,-2 5 34 0,0 0-27 15,0 0-17-15,6-3-1 0,7-5 2 0,25-27-4 16,-23 26-22-16,0 0-10 0,1 1-7 0,-1 0-4 15,1 2-11-15,-3-1-9 0,-2 1-32 0,3 1-18 16,-4 1-22-16,-6 1-25 0,6 0-34 0,-3 2 84 16,0 0-70-16,0-1-6 0</inkml:trace>
  <inkml:trace contextRef="#ctx0" brushRef="#br0" timeOffset="208358.94">14779 14111 617 0,'-6'101'336'0,"3"-79"-151"0,0-4-96 0,-1 2 38 0,4-3-11 15,1 2 2-15,1 2 7 0,1-6-48 0,-1-2-9 16,-2-4-10-16,6 2-3 0,0-6-8 0,0 2-8 16,1-4-14-16,7 1-18 0,-7-4 12 0,9 0-2 15,-3-4-3-15,1-2-7 0,1 1-1 0,1-4-1 16,0 1-2-16,-4-6-1 0,5 2 1 16,-4-2-2-16,1 5 0 0,-4-7 2 0,2 2 0 15,-8 1-1-15,1-5 0 0,-3 6 0 0,-2-3-1 16,-3 5 0-16,-2-3 3 0,1 4-4 0,-7 6-2 0,-3 3 1 15,-1 2 1-15,-1 0 0 0,-3 7 0 0,0 2 0 16,-1 4 0-16,-5 2 2 0,1 0-2 0,7-2-5 16,-2 2-36-16,0 1-21 0,3-4 14 0,2-2-83 0,5-2 94 15,1 1-64-15,2-6-22 0</inkml:trace>
  <inkml:trace contextRef="#ctx0" brushRef="#br0" timeOffset="208675.192">15166 13691 1325 0,'0'-8'576'15,"2"2"-421"-15,-2 1-120 0,3 1-3 16,4 4-9-16,-1 2-2 0,2 4 7 0,7 9 1 0,-2-3 1 16,-1 3-3-16,7 9 1 0,-5-2-3 15,7 7-1-15,0 0 0 0,-6-1 0 0,2 3 4 16,-1 0-1-16,-4-1 1 0,-8 1-5 0,5 0 1 16,-13 7-5-16,2 0 1 0,-6 0-7 0,-3-2-7 15,-1 2-4-15,-6-1-5 0,0-3-31 0,-2-4-21 16,-3-4-31-16,-3-4-45 0,6 0-71 0,-3-10 138 0,-7 5-133 15,4 0-83-15</inkml:trace>
  <inkml:trace contextRef="#ctx0" brushRef="#br0" timeOffset="209515.025">10843 15386 469 0,'-1'-1'387'16,"0"0"-163"-16,0 0-116 0,0 0 65 0,-1 0-33 0,1 0 11 15,-2-3-7-15,1-1 0 0,1 3-20 0,-1-1-10 16,0 2-16-16,1-2-15 0,0-1-17 0,0 3-28 16,0 0-11-16,1 0-6 0,0 0-5 0,0 0-10 15,0-1-2-15,11 1-2 0,2 2-14 0,32 10-39 16,-30-4-23-16,-7 0-32 0,2-1-31 0,0 2-107 16,-6 1-72-16,3-1 198 0,-5 3-153 0,-5-2-41 15</inkml:trace>
  <inkml:trace contextRef="#ctx0" brushRef="#br0" timeOffset="209866.569">10712 15649 708 0,'-4'0'380'0,"4"-1"-178"0,2-3-104 16,-2 3 56-16,0 0-21 0,0 0-46 16,0-1-6-16,0 1-8 0,7-4-10 0,1-1-30 15,3 3-8-15,30-32-6 0,-29 28-17 0,0-1 4 0,1-2-2 0,3 0-2 16,-2 1 0-16,-2 3 0 0,0-1-1 0,-1 3-2 15,1-2 1-15,-3 6 0 0,1-2-1 0,-8 4-1 16,-2 5 0-16,8 2 0 0,-8 3 0 0,-2 3 2 16,1 7-1-16,-4-1-1 0,3 5 1 0,-2 0 1 15,3 0 2-15,-9 0 0 0,7-8-2 16,-1 2 2-16,-1-5-1 0,2 3 2 0,2-10-1 16,-4-1 2-16,7-1-2 0,-2-2 0 0,4-3 1 15,-2-1-1-15,-2-1-1 0,0 0-3 0,0 0-2 16,7-5 0-16,-1 1-3 0,4-10-2 0,23-33-3 15,-23 30-2-15,5 4 3 0,-9-6 0 0,4 6 5 0,-4-6-4 16,8 6 4-16,-1-2 2 0,1 9 3 0,-4 1-2 16,-1-1 0-16,0 3-4 0,-1 1-14 0,1 6-35 15,-5 1-24-15,0 1-30 0,-1 4-38 0,1 0 97 16,-3 0-82-16,-1 6-22 0</inkml:trace>
  <inkml:trace contextRef="#ctx0" brushRef="#br0" timeOffset="210077.139">10840 15920 966 0,'-4'2'449'0,"1"-2"-256"0,4-2-113 0,-2 1 43 0,0 0-16 16,1-1-16-16,0 1-7 0,0 0-20 0,0 0-9 16,4-3-9-16,8-4-7 0,35-18-17 15,-27 18-3-15,-2-4-6 0,6 2 1 0,-2-1-6 16,2-1-3-16,0-1-3 0,-3 2 1 0,-8-2-1 0,3 2-6 0,2 1-32 15,-5-3-22-15,2 4-31 0,-2 2-36 0,-2-1-48 16,7 1 111-16,-8 4-93 0,1-1-23 0</inkml:trace>
  <inkml:trace contextRef="#ctx0" brushRef="#br0" timeOffset="210268.637">11112 15768 1031 0,'-76'79'484'0,"73"-75"-279"16,-1 0-15-16,0-2-62 0,3 4-78 0,-4 3 16 16,3-1-3-16,-3 3-10 0,2-1-7 0,4 3-22 15,1 1-6-15,3 2-4 0,-6-1-6 0,6-2-25 16,-1 1-15-16,0 1-21 0,2-2-28 0,-3-3-100 16,0 0-68-16,1-6 171 0,4 4-137 0,0-5-87 15</inkml:trace>
  <inkml:trace contextRef="#ctx0" brushRef="#br0" timeOffset="210985.171">11177 15564 590 0,'-80'28'320'0,"76"-22"-143"15,2-5-81-15,1-1 35 0,1 0-14 0,0-1-11 16,0 0-23-16,0 0-10 0,0 0-12 0,0-2-13 16,5-5-26-16,1-4-8 0,26-32-5 0,-21 31-5 15,1-2-3-15,0 1-1 0,3 3 2 0,2-1-2 16,0 6-1-16,1-4 0 0,-3 8 0 0,2 4 0 16,-3 1-2-16,-1 6 3 0,-1 2 0 0,-2 5 11 15,0 4 8-15,-4 5 4 0,1 6 7 0,-4-1 11 16,3 1 6-16,-4 5-4 0,-1-3 0 0,0 1-7 15,-1-1-7-15,-1-8-3 0,-2-1-7 0,0-2-9 16,-1-5-4-16,0-2-2 0,2-1-2 0,-2-5-23 16,3-2-12-16,-1-1-20 0,2-3-22 0,0 0-24 15,0-4-28-15,0 0-107 0,0 0 156 0,0 0-95 16,0 0-37-16</inkml:trace>
  <inkml:trace contextRef="#ctx0" brushRef="#br0" timeOffset="211180.733">11498 15419 907 0,'5'-4'406'0,"-5"1"-228"0,0 2-34 16,0 1-26-16,0 0-12 0,0 0-53 0,0 4 21 15,1 15-6-15,3 27-6 0,-2-26-19 0,-1 7-9 0,4 3-4 16,-1 3-6-16,-3-4-12 0,2 3-2 0,2-2-4 0,1 2 1 16,-1-5-6-16,2 4-2 0,-1-10-6 0,1-1-24 15,2 0-14-15,-3-3-25 0,0-4-23 16,2-1-105-16,-1-1-71 0,-1-3 182 0,-4-2-140 15,2-2-86-15</inkml:trace>
  <inkml:trace contextRef="#ctx0" brushRef="#br0" timeOffset="211354.131">11503 15734 1138 0,'-4'-6'550'0,"2"1"-305"0,4-3-146 0,4 2 51 16,-5 3-21-16,9-2-27 0,1 3-20 0,3-5-29 15,2 3-9-15,0-4-12 0,3 4-8 0,-5-3-29 16,4 0-23-16,-1 2-23 0,1-3-31 0,-1 4-132 16,0 0-113-16,-5-2 236 0,0 3-178 0,2 1-78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14T16:12:25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20946 12049 302 0,'69'-33'191'0,"-64"31"-62"16,2 1-60-16,-16-5 31 0,11 4-7 0,5 2-4 0,-7-2-3 16,0 2-21-16,0 0-8 0,0 0-5 0,0 0-7 15,0 0-3-15,0 0 0 0,0 0 0 0,0 0-1 16,0 0-4-16,0 0-1 0,0 0-2 0,0 0 1 16,0 0-4-16,0 0-5 0,0 0 6 0,0 0-1 15,0 0-7-15,0 0 1 0,0 0 0 0,0 0 2 16,0 0-4-16,-1 0 2 0,-1 0-5 0,1 0 0 0,0 0 4 15,-2 5 0-15,-10-2-2 0,5 2 1 0,-22 29 5 16,20-26 2-16,5 2 0 0,-3 0 1 0,2-4 0 16,3 5 1-16,-1 6 1 0,1-1-4 0,-3-1-3 15,2 4-2-15,4 2-1 0,3-3-3 0,4 8-5 16,5-6-2-16,-2-1-3 0,3-1 0 0,1-2-5 16,3-2 1-16,0-2-3 0,1 3-4 0,-3-5-21 15,5 1-17-15,-3-2-20 0,1-4-31 0,-2 2-40 0,-2-5-60 16,0 3 124-16,-1-5-94 0,-3 2-19 0</inkml:trace>
  <inkml:trace contextRef="#ctx0" brushRef="#br0" timeOffset="549.773">21270 12084 309 0,'-6'-7'206'0,"2"0"-55"16,2 3-64-16,-2-2 51 0,0 1-29 16,4 3 11-16,0-3-11 0,1 3-2 0,-1 1-24 0,0 0-7 15,0 0-6-15,0 1-2 0,0 0-6 0,0 0-14 16,0 0 12-16,0 0-2 0,0 0-7 0,2 8-3 16,2 6 0-16,3 28-7 0,-6-25-10 0,-1 1-2 15,0 3 2-15,0-3-10 0,0 2-5 0,1-2-2 0,2 4-6 16,-2-1 3-16,0-3-4 0,1 0 0 0,1-2-7 0,-1 4 5 15,0-4-5-15,0 0-5 0,-1-4-6 16,0-5-10-16,1 7-30 0,0-5-20 0,-1-5-25 0,2-1-32 16,-2-1-108-16,-1-2 165 0,0 0-110 15,0 0-50-15</inkml:trace>
  <inkml:trace contextRef="#ctx0" brushRef="#br0" timeOffset="853.013">21269 12071 758 0,'0'-6'307'0,"1"-2"-172"0,-1 4-62 15,2 1 25-15,-1-1-7 0,-1 3-21 0,0 0-2 0,0 0-3 16,0 0-10-16,0 1-9 0,0 0-16 0,0 0-3 16,0 0-2-16,8 0-2 0,-1 1-1 0,4 1 0 15,0 1-1-15,30 11-2 0,-30-8-3 0,4-1 5 16,3 2-1-16,-8-1 0 0,1-1-2 0,-1 0-4 15,0 0 0-15,-3-1-1 0,3 0 2 0,-13 2-3 16,4-1-2-16,-1-1 2 0,-1-4 2 0,0 0-2 16,0 0 0-16,-3 4-1 0,-6 4-2 0,-2-3-1 0,-31 29-3 0,24-22 0 15,0-7-2-15,1 4-1 0,2-1-2 16,1 0-1-16,-5 2-18 0,2-1-17 0,2 2-18 16,2-2-26-16,4 0-42 0,1-2 83 0,5-1-64 0,4-2-22 15</inkml:trace>
  <inkml:trace contextRef="#ctx0" brushRef="#br0" timeOffset="1154.033">21557 12105 159 0,'-2'-1'139'15,"2"0"4"-15,0-2-46 0,0-2 26 0,0 2 7 0,2 0 25 16,-1-1 2-16,-1 3-6 0,0-1-37 0,0 0-1 16,0 1-6-16,1 0-8 0,-1 0-5 0,2-2-19 15,-2 2-6-15,0 0-10 0,0 0-4 0,0 1-5 16,0 0-10-16,0 1-6 0,4 13-3 0,-1 3-10 16,-5 29-1-16,0-26 1 0,-4-2-6 0,2 3-13 15,3 0 3-15,0 3 0 0,-1-4-3 0,0-2-11 16,1 2-11-16,-1-6-13 0,2 4-8 0,0-1-40 15,1-3-23-15,0-2-33 0,0-2-34 0,0-2-35 0,1-4 125 16,4 3-120-16,-1-2-44 0</inkml:trace>
  <inkml:trace contextRef="#ctx0" brushRef="#br0" timeOffset="1448.978">21766 12095 785 0,'3'-4'380'0,"1"-3"-196"0,-3 3-95 0,-1 0 33 15,-2-1-23-15,-1 1-11 0,0 4-12 0,2-1-7 0,0 1-10 16,-1 0-13-16,-7 0-13 0,-8 3-3 0,-28 10-2 16,29-5-5-16,-3 3-2 0,1 0-2 0,0 1-2 15,1-1-1-15,3 1-6 0,2-2-1 0,5 1-3 16,-3 2 4-16,3-6-5 0,5 1-1 0,2 0 0 0,0-2-1 16,4 4-1-16,2-3 1 0,-3-2 1 0,5 1-3 15,2 1 2-15,1 1 0 0,0-2-1 0,1 2 1 0,1-6 2 16,0 7-3-16,5-2 1 0,-2-1-1 15,-2-4-2-15,3 1 0 0,-2-2 0 0,1 4 0 0,1 0-14 16,-3-2-7-16,0-2-8 0,-3 1-7 0,1 1-25 16,-2-1-18-16,-1 1-24 0,1-3-32 15,-3-2-109-15,0 1 174 0,0 1-109 0,-1-3-55 0</inkml:trace>
  <inkml:trace contextRef="#ctx0" brushRef="#br0" timeOffset="1716.88">21931 12060 728 0,'-3'-10'322'0,"3"4"-177"16,-1 1-63-16,2 3 18 0,-1-1-1 0,0 3-1 16,0 0-3-16,0 0-11 0,0 0-13 0,0 0-10 15,5 9-16-15,3 4-3 0,16 31-5 0,-13-29-4 0,-4 2-2 16,-6 0 1-16,2 0-3 0,-2 0-7 0,-1-3-2 0,0 5 1 15,-1-2-1-15,-5-3-6 0,6 3-2 0,-3-2-3 16,0 2-3-16,-3 1-1 0,-1 0-5 0,-1-5-13 16,-2 0-16-16,1 5-69 0,-3-3-52 0,-2 2-78 15,-1-5 162-15,-3 4-156 0,4 1-77 0</inkml:trace>
  <inkml:trace contextRef="#ctx0" brushRef="#br0" timeOffset="2118.595">22244 12153 563 0,'-6'-3'258'0,"-1"3"-132"0,2 0-57 0,-1 0 18 0,3 2-1 15,2-3 7-15,0 0 5 0,0 0-15 0,-1 0-8 0,2 0-8 16,0 0 0-16,0 0-4 0,0-1-3 15,10 0-11-15,6 0 3 0,29-2-4 0,-21-1-6 16,4 2-7-16,6-4-10 0,-2 2-4 0,6 1-4 0,-2-1-2 16,6 2-7-16,-3-5 0 0,1 3 0 0,-1-1-2 15,-2 2-3-15,5 0 1 0,-3-2-2 0,-1 1-1 16,-7 0-7-16,4 3-6 0,-4 0-5 0,-5-1 4 16,-5-2-29-16,0 2-13 0,-6 0-11 0,-2 0-17 15,-1 1-35-15,-3 0-18 0,-2 0-17 0,-2 0-28 16,-4 1 113-16,0-1-74 0,-2 1-8 0</inkml:trace>
  <inkml:trace contextRef="#ctx0" brushRef="#br0" timeOffset="2349.398">22931 12008 586 0,'-92'-30'351'0,"85"27"-151"0,7 3-112 16,0 0 39-16,-1 1-17 0,1-1-17 0,0 0-31 16,0 0-13-16,0 0-6 0,8 1-9 0,0 0-6 15,11 1-3-15,33 6 3 0,-31-5 0 0,1-2-3 16,0 4 0-16,-1-4 7 0,2-1 1 0,-2 5-5 15,-6-4 1-15,-2 3-3 0,-1-1 0 0,-5 1 1 16,0 1 1-16,-2 0-6 0,-5 2 2 0,-1 0 2 16,-5 2-3-16,-2 2-1 0,-2-1-3 0,-2 1-3 15,0-1-1-15,-7 0-4 0,2 4-3 0,-3-1-11 16,-1-1-8-16,10 4-16 0,-6-2-24 0,0-1-106 16,3 2-94-16,2-3 187 0,-1 0-139 0,11-2-108 15</inkml:trace>
  <inkml:trace contextRef="#ctx0" brushRef="#br0" timeOffset="8163.413">23484 12008 182 0,'-32'-30'147'0,"24"25"-23"15,1 2-39-15,0 3 37 0,4 2-2 0,-4 0-18 16,1-2-7-16,-2 0-1 0,0 1-3 0,3 2-10 15,4-2-16-15,0 0 8 0,-1-1-2 0,1 0-2 16,0 0-1-16,1 0-2 0,0 0-1 0,0 0-3 16,0 0-1-16,0 0-2 0,5 1-1 0,3 2-9 15,7-1-3-15,22 3-10 0,-23-7-3 0,0-2-2 0,1-1-3 16,2 4-14-16,2-2-3 0,-4 0 3 16,4-3-4-16,-3 3-2 0,3 1-1 0,-2-1-2 15,1-1-1-15,-4-2-4 0,1 1-3 0,0 3-5 0,-5-1-4 16,0-3-16-16,-3 4-11 0,-3 1-11 0,1 1 2 15,-1 0-25-15,-4 8-15 0,-2-6-50 0,0 0-23 16,-2 7-14-16,-2-2-22 0,-3-3 119 0,-1 4-129 16,-3-3-20-16</inkml:trace>
  <inkml:trace contextRef="#ctx0" brushRef="#br0" timeOffset="8748.749">23583 11981 489 0,'-80'-3'269'0,"79"4"-113"0,0 4-76 0,-1-2 42 15,1-3-9-15,0 0-7 0,0 0-3 0,0 6-15 16,-2 5-14-16,2-1-8 0,-6 31-7 0,7-26-11 16,-3 0-3-16,2 0-5 0,0 0-3 0,1-1-8 15,-1 0-2-15,0 0-5 0,2-2 1 0,-1 0-6 0,0-5-6 16,3 2 3-16,-1 0-3 0,1-4-2 0,2 1 1 16,0-4 0-16,0 0-4 0,1-2 4 0,0 1-1 15,0-1-2-15,1-4 0 0,0 1-2 0,2-2-3 0,2 0-3 16,-2-8-3-16,4 6-3 0,-1-5-2 0,3-2-2 15,-2-2-6-15,1 2 0 0,0-2 2 16,3 0 0-16,-4 7 0 0,2-8 2 0,0 5 2 0,-3-3 1 16,3 5 5-16,1-1-1 0,0-2 1 0,-5 0 1 15,1 1 3-15,0-3 0 0,-2 3 0 0,-3 5 1 16,-1-4 6-16,-2 3 1 0,1 3 4 0,-4 1 3 16,-4 2 5-16,3 2 4 0,0 0 1 0,0 0 5 15,-1 1 1-15,-2 11 3 0,-2 7 1 0,-9 29 2 0,12-24-3 16,-8-2-1-16,6 13-1 0,-3-3-5 15,2 1-8-15,2 0 0 0,2 5-2 0,1-4-7 16,-1 2-5-16,3-4-2 0,3-6-3 0,3-1-3 16,2 0-9-16,2-9-6 0,-6-2-8 0,1-4-1 0,3 0-15 15,-5-6-9-15,-3-2-10 0,-2 1-6 0,-1-4-19 16,1 0-10-16,-1 0 3 0,0 0-18 16,-3-13-11-16,-3-8-1 0,-8-25 3 0,9 28-3 0,-5-4 5 15,-1 4 9-15,3-6 3 0,0 7 20 0,3 1 31 16,-1-2 17-16,1-2 37 0,-2 1 23 0,5 4 41 15,1 3 16-15,1 0 14 0,-1-1 24 0,2 7 2 16,1-1 2-16,-1 4-23 0,6-2-7 0,-2 1 0 16,2 3-8-16,3 2-8 0,-1 0-19 0,5 0 3 15,-1 0-9-15,0 0-6 0,0 1-3 0,2 3-6 16,0-3-14-16,3 1-4 0,-2-1-5 0,-5 3-15 16,4-1-9-16,-1-2-10 0,-3 5-13 0,1-4-60 0,-3 1-19 15,1-2-37-15,-2-2-47 0,1 1 127 16,0-2-99-16,1 6-26 0</inkml:trace>
  <inkml:trace contextRef="#ctx0" brushRef="#br0" timeOffset="9100.687">24007 11982 888 0,'-33'-54'387'0,"30"53"-223"0,2-3-88 15,1 1 12-15,0 2-2 0,0 0-11 0,0 1-10 16,0 0-10-16,0 0-13 0,11 0-12 0,2 0-15 15,25 8-4-15,-22-5-3 0,-9 3-3 0,4-6-4 16,2 7 1-16,-5-2 0 0,-1 3 0 0,-4 0-2 16,-1-1 1-16,2 3-1 0,-1-1 1 0,-8 4 0 15,2-3 0-15,-5 1 0 0,1-3-1 0,1 0 2 16,-3 1 1-16,3-2 2 0,-1-1 2 0,5-2 5 16,-2 1 1-16,3-2 1 0,-1-3 3 0,1 0 4 15,0 0-1-15,1 0-2 0,0 0-1 0,0 0-2 16,0 0-2-16,0 0 0 0,0 0-4 0,7 3-1 15,0-1-2-15,1-1-2 0,0 0 2 0,-1 0-1 16,1 0-3-16,3 0 1 0,-3-1-1 0,-1-1-3 16,1 0 0-16,2 0-3 0,0 0-2 0,27-7-7 15,-26 4-1-15,0 2-7 0,0-1-3 0,1 1-17 16,0-1 3-16,-4 3-23 0,-1-3-14 0,1 3-12 0,-7-1-18 16,-1-2-55-16,1 3-27 0,-1 0-34 0,-1 0 128 15,0 0-92-15,0 0-60 0</inkml:trace>
  <inkml:trace contextRef="#ctx0" brushRef="#br0" timeOffset="9497.542">23960 12241 523 0,'-11'5'295'0,"3"-5"-112"0,3 0-81 0,4 0 39 16,-4 0-14-16,5 0-19 0,0 0-3 0,0-1-13 15,0 0-18-15,0 0-28 0,1 0-10 0,8-1-6 16,3-2-4-16,2 1-11 0,29-10-5 0,-32 5-3 15,10 2 0-15,-6 0-3 0,6 0-2 0,1 1-2 16,-1-2 0-16,-6 2-1 0,4 2-2 0,-1 0-3 0,-6 0-5 16,-4 0 2-16,2 2-6 0,-5-1-2 0,-1 0-1 0,-2 0-2 15,-2 1-2-15,0 1 1 0,0 0 3 0,0 0-2 16,0 0 5-16,-1 0 1 0,0 0 2 0,0 0 6 16,-1 0 3-16,-5 2 4 0,-5 5 3 0,-25 30 7 15,26-26 3-15,-4 1 2 0,3-3 8 0,1 3 5 16,0-1 2-16,5-3 1 0,-3 0 0 0,1-2-1 15,7-2 3-15,1 1-2 0,-1-2-5 0,1-3 0 16,0 0-8-16,0 0 1 0,0 0-1 0,6 3-2 16,6 1-5-16,-1-2 2 0,28 12-1 0,-30-10-5 15,0-4 1-15,3 0 0 0,-2-3 0 0,-1 3-4 0,2-2 1 16,-3-1-2-16,3-4 1 0,-1 3-1 0,2 1-2 16,-4-3-5-16,-3 2-8 0,3-2-24 0,1 4-17 15,-1 0-24-15,-2-1-32 0,3-2 72 0,-3 2-58 16,4-1-18-16</inkml:trace>
  <inkml:trace contextRef="#ctx0" brushRef="#br0" timeOffset="23491.705">24791 12004 63 0,'-95'8'70'0,"84"-11"26"0,0 4-20 0,1 0 27 15,1-1-4-15,3 0-3 0,-4-1 13 0,3 1 0 0,0-2-5 16,2 3-28-16,2-2-7 0,1-2 4 0,2 3 0 16,0 0 0-16,0 0-11 0,0-1 6 0,0 0-2 15,0 0-1-15,0 0 0 0,1 0-2 0,9-1-5 16,1 0 1-16,-2-1-5 0,29-5-6 0,-27 5-3 15,0 5-3-15,1-1-3 0,1 0-11 0,0 1 0 16,0-1-7-16,0-1 0 0,2 7-5 0,1-6-4 16,-2 0-3-16,1 1-2 0,1 0 1 0,1 1-3 15,-1 1 1-15,-1-2 0 0,1-3-8 0,1 1-1 16,1 1-4-16,0-1-6 0,-5-3-7 0,-1-1-9 0,3 2-25 16,2 0-15-16,-5 2-10 0,-1-2-20 0,-5 0-20 0,2 2-70 15,-4 2-54-15,0-1 155 0,-3-1-98 0,-2 0-40 16</inkml:trace>
  <inkml:trace contextRef="#ctx0" brushRef="#br0" timeOffset="23690.167">24960 12002 654 0,'-98'9'326'0,"85"-6"-149"0,4 3-83 0,0 2 41 15,7 3-17-15,0 4-4 0,2 0-2 0,-2-4-5 16,3 3-36-16,-3 1-9 0,-1 5-5 0,4-2-1 15,-1-4-11-15,0 3-15 0,0 0-3 0,-1 4-4 0,6-4-5 16,2 1 0-16,-3-3-10 0,0 0-8 16,-1 1-7-16,0-3 0 0,-3-3-10 0,7-3-40 0,-5 3-25 15,2-4-36-15,1-2-42 0,0-1 104 0,-1-3-85 16,4 3-27-16</inkml:trace>
  <inkml:trace contextRef="#ctx0" brushRef="#br0" timeOffset="24110.465">25179 12186 927 0,'0'-8'395'0,"0"4"-244"16,0-1-91-16,-4 0 10 0,1 3-6 0,2 1-2 16,0 0 2-16,0 0-21 0,0 0-12 0,0 0-8 15,-1-1-3-15,-1 1-3 0,-3 0-1 0,-1 0 0 16,-2 1 1-16,-1 1 6 0,1 1-1 0,-31 12 3 15,28-7-1-15,1 3 2 0,-1 2 0 0,1-1-2 16,2 4-1-16,0-4-7 0,4 5-2 0,1-2-1 16,2-1-1-16,0-4-4 0,2-1-2 0,3 2 2 0,-1-2-2 15,2-5-1-15,3 5-1 0,-1-4 0 0,1-1-1 0,2 1-3 16,2-4 0-16,0-1-3 0,-2 0-4 0,2 1-2 16,-1-7-3-16,0 1 0 0,-1-2-1 15,1 1 2-15,-2-1-1 0,-2-1 3 0,1 0 0 0,-1-1 4 16,-2 3 1-16,-1-4 0 0,1 2 1 0,-2 0 1 15,0 0 2-15,1 4 2 0,-1 3 1 0,-2-4 2 16,0 5 0-16,0 1 3 0,0 0-1 0,0 0-1 16,0 0 1-16,0 0-1 0,0 0-1 0,7 5-3 15,6 4-2-15,24 26-5 0,-24-25-4 0,0 0-5 16,-2-2-11-16,0 0-24 0,3-2-10 0,-7-3-15 16,-1 0-11-16,1 0-15 0,-2-3-46 0,0 2-21 0,-2-3-23 15,-3 1-20-15,0 0 128 0,0 0-116 16,0-1-37-16</inkml:trace>
  <inkml:trace contextRef="#ctx0" brushRef="#br0" timeOffset="24560.276">25385 11936 1017 0,'-6'2'415'0,"0"-2"-245"0,5 5-54 0,-4 2-11 16,3 0-3-16,1 2-21 0,0 0-51 0,-2 2 13 0,3 1 7 15,-1 5-13-15,-1-2 1 0,2 3-12 0,0 3-2 16,-3-1-7-16,2 4 5 0,1 1-4 0,-4 2-10 16,4-1 4-16,-1 2-6 0,1-3 4 0,0-1-3 15,0 4-4-15,0-5 3 0,1-1-1 0,5-6 0 16,-6-1 0-16,0-3 1 0,-1-5 1 0,1-2 2 16,1-4 1-16,-2-4-2 0,1 2 0 0,0 0-3 15,0 0 2-15,0 0-6 0,3-11-2 0,4-5-7 16,12-25 0-16,-12 21-1 0,-1-3 0 0,4 4-4 15,-5-3-1-15,2 0 5 0,1 1 0 0,-3 6 2 16,3-2 1-16,-2 11 0 0,0-3 0 0,-1 1 4 16,0 2 0-16,-1 7-1 0,1 0 1 0,0 0 2 15,1 1-1-15,-1 5-1 0,3-3 2 0,-2 5-1 16,3 0 1-16,-3 1 0 0,0 0 0 0,-1 5 1 16,-3 0 1-16,-1 0 3 0,1 2-2 0,-4 4 3 15,-1 1 0-15,-3 1 2 0,1-3-1 0,-2 0 1 16,-2 1 3-16,0-4-2 0,-2-3 1 0,2-1 0 15,-2-3-1-15,0 1-2 0,-2-5 2 0,3 1-1 0,-2-2-3 16,0 2-3-16,1 0-6 0,1-4-13 0,1 1-15 16,-1-7-22-16,5 5-91 0,3-3-72 0,-3 0 157 15,5 1-118-15,0 0-89 0</inkml:trace>
  <inkml:trace contextRef="#ctx0" brushRef="#br0" timeOffset="25043.237">25614 12208 450 0,'-4'0'307'0,"2"3"-131"0,-2 0 36 16,3-3-42-16,0 0-13 0,0 0-8 0,0 0-93 16,0 0 19-16,0 0-10 0,1 3 8 0,0 1-16 0,1 4-15 15,0-3-8-15,0-1-4 0,1 1-5 0,1-2-2 16,0 1-2-16,6-2-20 0,2 0 8 0,0-1 0 16,29 28-1-16,-28-28-1 0,4-2-2 0,-6-7-2 15,2 1-2-15,5 4-1 0,-5-6 1 0,-2-1-2 16,1 2 1-16,-6-5-1 0,1 1 0 0,1 4 0 15,-7-5 1-15,-2-3 0 0,0 5-3 0,-2-1 2 16,-1 1-2-16,2 4-1 0,-9 0 4 0,3 2 2 16,-3 5 2-16,1 2 4 0,-6 2 6 0,3 4 3 15,-4 3 3-15,-2 0 2 0,5 7 3 0,-2-4 1 16,0 5-1-16,1 0-1 0,4 0-4 0,-1-1-2 0,7-1-5 16,0 1 1-16,4-5-6 0,-1 4 1 15,10-3-4-15,0 0 1 0,4-2-6 0,4 0-5 0,7 0-4 16,-1 0-10-16,1-5-20 0,5 0-12 15,3-4-14-15,-5-1-16 0,3-1-44 0,-1-4-20 0,-4 2-23 16,0-3-26-16,-2 1 120 0,-5 1-85 0,-5-2-15 16</inkml:trace>
  <inkml:trace contextRef="#ctx0" brushRef="#br0" timeOffset="25545.564">25573 11962 214 0,'-2'-9'175'16,"3"-2"-30"-16,1 5-55 0,-1-1 40 0,2-3 1 0,-1-2 14 16,1 0 1-16,2 5-22 0,-4-3-9 0,0 4-5 0,0-5 2 15,-1 8-8-15,0-3-7 0,0 4-23 0,0 2-7 16,-1 0 3-16,0 0-6 0,0 0-6 0,-1 11-16 16,-1 8 9-16,-7 30-13 0,6-22-4 0,0-1-3 15,0 0-12-15,1 3-4 0,1 3-4 0,0 1 0 16,2-3-12-16,0 4 5 0,1-3-2 0,1 1-3 15,2 3-15-15,2-4-9 0,1-3-12 0,2-1-16 16,0-5-57-16,1-1-39 0,1-2-52 0,-3-4-92 16,0-4 199-16,-2-3-139 0,-5-2-45 0</inkml:trace>
  <inkml:trace contextRef="#ctx0" brushRef="#br0" timeOffset="26329.085">26088 12076 272 0,'-47'-42'288'15,"45"40"-49"-15,-3 3-99 0,0 0 80 0,4-1-46 0,0 0-14 16,0 0-27-16,0 0-11 0,0 0-3 16,0 0-16-16,0 0-31 0,0 0-9 0,1 0-11 0,0 0-4 15,0 0-12-15,0 0-6 0,8 1-14 0,4 1-6 0,3-1-1 16,28 30-3-16,-22-30-2 0,-2 0-2 0,-1-1 0 16,2 0-2-16,-2 0-2 0,-2 0 1 0,2-2-5 15,-6 0 0-15,-4 2 0 0,-1-2-2 0,-3 1 0 16,-3 1 1-16,2-2 0 0,-3 2-1 0,-1 0 3 15,-1 0-1-15,1 0 2 0,-2 0 1 0,-8 3 3 16,-9 2 3-16,-23 10 5 0,23-9 2 0,2 0 5 16,0 3 4-16,2 3 0 0,1-4 3 0,1 1-2 15,2 1-1-15,1 0-1 0,3-2-1 0,3 2-5 0,3-3-3 16,-1-1-2-16,3 3 0 0,0-1-2 16,3-2-1-16,1 0 0 0,1 0-1 0,5-3-3 0,-2 2 2 15,1-4-1-15,2 0-5 0,0-1-2 0,2-1 0 16,1-1-7-16,-3-2-4 0,3 4-2 0,0-2 0 15,-2-1 0-15,2-1 0 0,0-1 3 0,-2 0-3 16,-5 0 7-16,6 3 4 0,-9-2 1 0,1 2 2 16,2 2 1-16,-8 1 8 0,0 1 4 0,0-2 2 15,0 0-1-15,-1 0 10 0,1 1 2 0,-6 9 1 16,2 4 1-16,-31 27-2 0,27-24-2 0,2 2 0 16,0-2 1-16,2 0-4 0,-3 0-1 0,0-6-2 15,1-2-1-15,3 5-2 0,-2-7-1 0,2-3-2 16,-1 0 0-16,2 0-2 0,3-2 0 0,3 1 0 0,-3-3-1 15,0 0 0-15,0-1-1 0,1 0 0 16,12 0-2-16,3 0 1 0,30-7-2 0,-29 0-3 16,1 2-2-16,4 3-11 0,-3-4-3 0,1 1-5 0,-1-1-8 15,-2-1-21-15,0 2-12 0,-1-1-17 0,0 1-21 16,-2-3-86-16,-1-1-71 0,-3 3 178 0,-2-4-130 16,1 5-50-16</inkml:trace>
  <inkml:trace contextRef="#ctx0" brushRef="#br0" timeOffset="27228.36">26991 12053 991 0,'-18'-34'441'0,"8"34"-261"0,2-3-104 16,-1 3 27-16,1 5-10 0,3-3-7 0,-2 6-1 15,6-1-15-15,-2 0-13 0,2 4-7 0,-2 2-8 0,2-1-8 16,1 4-4-16,2 6-1 0,0-4-6 0,0 2-4 15,2 3-6-15,4 1 1 0,-2 2-4 16,1-2-3-16,1-1-2 0,-2-3-1 0,3 8 1 16,0-6-3-16,1 1 0 0,-4-7-6 0,1-1-11 15,0 2-9-15,1-5-9 0,-3-3-13 0,1-6-42 16,-2 2-20-16,1-5-29 0,-2 0-30 0,-1-2-106 16,-2 0 184-16,0 1-122 0,0 0-48 0</inkml:trace>
  <inkml:trace contextRef="#ctx0" brushRef="#br0" timeOffset="27478.382">26903 12109 773 0,'-3'-10'361'0,"3"2"-199"0,0 2-88 0,2 1 25 0,0-3-10 0,5 4-10 16,0-3-5-16,5 3-14 0,2-2-11 0,2 3-8 16,1-2-7-16,2 1-4 0,2 1-1 15,1 1-1-15,-1 2-1 0,-2 3-5 0,1 1-2 0,-4-1 0 16,-5 2-3-16,3 5 1 0,-6 0-2 15,-2 3 0-15,-3-1-2 0,-3-1 2 0,-1 6 1 0,-7-2 1 16,4-1 1-16,-7 3-3 0,-1-2 2 0,-1-1 0 16,0 0 1-16,0-3-3 0,-1-2-4 0,0 0 1 15,0 1-1-15,1-6-2 0,0 0-3 0,1 2-3 0,-4 0-12 16,3-1-12-16,-1 0-13 0,3-4-25 0,1-1-80 16,0 5-59-16,3-5 138 0,1-1-109 0,6-6-73 15</inkml:trace>
  <inkml:trace contextRef="#ctx0" brushRef="#br0" timeOffset="27764.644">27293 12084 921 0,'-2'-5'353'0,"-1"2"-230"16,1-1-68-16,-5 2 1 0,1 0-3 0,0 0-7 15,4 1 2-15,1 0 1 0,0-1-8 0,0 1-9 16,0 0 0-16,1 0 4 0,0 0 6 0,0 0 9 16,0 0 2-16,8-4 3 0,-4 3 0 0,2 1 2 15,-1 1-1-15,1 1-1 0,-2 1-5 0,-3 0-5 16,1 11-5-16,7 2-6 0,10 30-2 0,-22-25-13 16,-1-2-3-16,0 2-3 0,-1 3-4 0,1-2-4 0,4-2-1 15,-1 6-1-15,-3-6-1 0,4 3-18 0,2-4-12 0,1 1-11 16,1-4-43-16,1-4-27 0,-1 2-36 15,0-3-46-15,2-4-66 0,2-4 166 0,-2-2-114 0,2-2-22 16</inkml:trace>
  <inkml:trace contextRef="#ctx0" brushRef="#br0" timeOffset="28064.109">27581 12049 771 0,'3'-7'513'0,"-3"0"-217"0,-2 4-170 0,2-3 148 15,-7 7-175-15,3 2-7 0,-3-2-5 0,1 4-8 16,-1-2-38-16,-4 0-10 0,-2 3-1 0,-1 2-12 16,2-5-7-16,-1 4-3 0,-3 0-3 0,0-1-1 15,1 6-1-15,-2 0-1 0,5-2-6 0,-1 2 3 16,-1-1 1-16,4 1 2 0,1 1-1 0,4 2 1 16,-2-4 0-16,4 2 0 0,2-2 1 0,2 0 2 0,0 1-1 15,2-3 0-15,4-3-1 0,2 0 3 16,-2 2-1-16,4-3-2 0,2 3 0 0,4 0-1 0,-1-2 1 15,3 4-1-15,2-5-1 0,-1-2-7 16,2 1-6-16,0-4-4 0,-2 0-8 0,0 0-16 16,-1-1-10-16,-1 1-12 0,-7-4-12 0,2 4-36 0,-1-2-21 15,-9-2-35-15,3 4-41 0,-5-4 135 0,0 0-93 16,-1 4-24-16</inkml:trace>
  <inkml:trace contextRef="#ctx0" brushRef="#br0" timeOffset="28425.069">28182 12007 825 0,'-20'-7'373'0,"5"2"-208"0,0 0-83 0,2 0 41 15,5 2-6-15,7 2-5 0,-6-2 2 0,7 3-4 16,2-1-13-16,-1 1-2 0,-1-1-22 0,0 1-19 16,0 0-7-16,10 0-4 0,0-1-7 0,4 1-11 15,29 1-3-15,-22 2-18 0,-6-1 8 0,-1 1-4 16,5 0-3-16,1-3 0 0,2 3-4 0,-6-2-4 15,2-2-8-15,2-3-3 0,3 2-24 0,-1-2-14 16,0 0-15-16,-5 3-21 0,2-2-52 0,2 0-24 16,-7 2-24-16,-5-1-25 0,-7-1 129 0,5 1-93 15,-7-2-13-15</inkml:trace>
  <inkml:trace contextRef="#ctx0" brushRef="#br0" timeOffset="28577.449">28453 11950 492 0,'-104'1'328'0,"87"5"-108"15,0 3-108-15,2-1 72 0,-1-1-17 0,0 3-14 16,2-1-13-16,2 4-29 0,-2-2-1 0,2 1-20 15,3-1-11-15,1 0-5 0,0 3-25 0,1-1-7 16,1 3-7-16,0-1-14 0,3-3-17 0,2 1 4 16,-2 3-3-16,1-3-36 0,2 0 5 0,7 0-15 15,-3-2-19-15,3-3-71 0,0-1-44 0,4-5-64 16,-2 0 155-16,8-6-144 0,-4-3-66 0</inkml:trace>
  <inkml:trace contextRef="#ctx0" brushRef="#br0" timeOffset="28874.006">28430 12042 1020 0,'-2'1'429'0,"-1"0"-258"0,-1 1-94 0,2-2 35 16,1 0-17-16,0 0-13 0,-3 2-9 0,-6 4-9 15,-1 2-14-15,-28 29-16 0,26-31-7 0,2 3-7 16,-1 0-9-16,1 3-4 0,-4 1 1 0,3-3-3 16,0 3-2-16,1-4 0 0,-2 3-3 0,3-1-5 15,1-3 3-15,-2-1 1 0,2-3-3 0,0 1 0 16,2-3 0-16,2 4 0 0,4 1 3 0,-6-7 1 15,6 4 0-15,0-4 0 0,-1 1 4 0,2-1 4 16,0 0 0-16,0-1 1 0,0 0 1 0,0 0 1 16,0 0 3-16,10-2 0 0,3-2-1 0,25-6-4 15,-24 9-2-15,2 0 2 0,-1-1-3 0,2 2-2 16,-3-3-2-16,0 1 0 0,7 0 0 0,0 1-2 16,-1-2-4-16,-2-1-4 0,3 2-18 0,0-1-10 0,-2 1-14 15,0 0-19-15,-3-1-59 0,-1-1-34 0,0 3-34 16,-4 2-43-16,-2-2 150 0,-1 1-113 0,-3 1-25 15</inkml:trace>
  <inkml:trace contextRef="#ctx0" brushRef="#br0" timeOffset="29044.673">28372 12175 700 0,'-14'5'371'0,"1"4"-168"0,-2-1 8 0,2 2-41 0,-1 3-22 16,5 0-20-16,-3 1-78 0,3 2 28 0,-1-1-17 15,1-1-26-15,0 3-7 0,5-3-6 0,1-2-3 16,-2 0-9-16,4 0-5 0,0 0-5 0,1-5-3 15,2 0-16-15,1-1-10 0,1-4-11 0,1 4-17 16,2-2-50-16,3-3-28 0,-1-3 11 0,-1 2-75 16,2-3 129-16,0-2-85 0,1 1-16 0</inkml:trace>
  <inkml:trace contextRef="#ctx0" brushRef="#br0" timeOffset="29244.598">28354 12332 361 0,'69'-76'287'0,"-63"73"-70"0,0-4-89 16,-3 5 81-16,3 1-28 0,-3 1-49 0,-3 0-15 0,0 0-5 15,0 0-13-15,0 0-10 0,0 0-27 0,0 8-4 16,-1 0-6-16,-1 7-5 0,-7 23-4 0,2-22-9 16,1 1-4-16,0 3-4 0,2-7-1 0,-1 0-6 15,2 0-2-15,1-4-2 0,-1 3 0 0,3-5-5 16,0-3 0-16,3-2-2 0,-1-2 0 0,-2 0-3 16,0 0-6-16,0 0-5 0,11-2-9 0,2-3-24 15,31-11-18-15,-26 4-21 0,1 0-26 0,1-2-89 16,1-4-65-16,-4 3 173 0,4-1-131 0,-1 1-43 0</inkml:trace>
  <inkml:trace contextRef="#ctx0" brushRef="#br0" timeOffset="29462.993">28813 11974 885 0,'-8'-5'425'0,"-1"3"-215"0,0 2-112 16,-2 2 40-16,3-2-25 0,-3 5-5 0,1 3-9 15,-1-1-16-15,-1 5-34 0,1-1-9 0,-3 4-8 0,-2-1-6 16,3 4-9-16,-2 3-6 0,-4-2-4 16,6 4-3-16,-2-5-4 0,3 2-9 0,7 2-16 15,-2-1-11-15,-1-6-13 0,8 1-15 0,0 0-15 0,1-3-47 16,2-6-22-16,4 2-16 0,-7-3-10 0,7-4-21 0,-2-2 109 16,2-6-80-16,0-3 7 0</inkml:trace>
  <inkml:trace contextRef="#ctx0" brushRef="#br0" timeOffset="29588.988">28619 12223 370 0,'25'-61'292'0,"-25"57"-75"0,0-4-104 0,0 4 67 16,1-1-24-16,-2 5-22 0,1-1-20 0,0 1-40 16,0 0-15-16,0 0-13 0,0 0-5 0,2 1-26 15,8 0-5-15,5 6-10 0,24 31-5 0,-24-33-33 16,0 1-21-16,2-1-27 0,0 2-42 0,4-2 88 16,-2-2-66-16,-3-2-21 0</inkml:trace>
  <inkml:trace contextRef="#ctx0" brushRef="#br0" timeOffset="29879.666">28981 11891 1185 0,'0'1'514'0,"-4"-7"-317"0,-1 6-116 15,-2-4 25-15,-1 0 0 0,4 8-28 0,-1 5-5 16,2 1 8-16,0-3-35 0,1 4-9 0,2-1-11 15,0 10-7-15,-2-5-15 0,4 5 10 0,-2-2 1 16,2 2-22-16,0 1 20 0,0 6-2 0,0 0 0 16,1-1 1-16,-1 2 1 0,-2 4-2 0,1 1 0 15,0 3-3-15,-1 0 1 0,-2-5-2 0,2 1-1 16,-1 1-3-16,0-3-1 0,-1-4 1 0,2-3-3 16,-1-3-4-16,1-2-11 0,4-2-6 0,-2-1-9 15,1-3-37-15,3-3-22 0,0-1-30 0,0-3-50 16,0-1-64-16,1-4 153 0,-2 2-139 0,1-2-73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14T16:23:35.1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11-14T16:24:04.343"/>
    </inkml:context>
  </inkml:definitions>
  <inkml:trace contextRef="#ctx0" brushRef="#br0">12519 725 130 0,'-41'16'143'15,"37"-16"-25"-15,3 0-46 0,-3 0 37 0,3 0-5 16,0-1-7-16,0 1-1 0,-1-1-3 0,1 1 1 16,0-1 0-16,0 0-11 0,0 1-3 0,0-1-7 15,0 1-3-15,0 0-14 0,0 0-6 0,0 0-9 16,0 0-3-16,-1 0-8 0,1 0-6 0,0 0 4 15,0 0-3-15,0 0-4 0,0 0 1 0,0 0 1 0,1 0 0 16,10-1-3-16,11-3 1 0,28-3-7 0,-31 0 1 0,10-1-4 16,0-1-2-16,2 1-1 0,-5 2-3 0,0 3 0 15,3-2-1-15,-5 3-1 0,2 0-1 0,-7 1-7 16,-1 1-7-16,-10 0-11 0,4 0-9 0,-2 1-39 16,-8 1-25-16,1-1-24 0,-2 0-26 0,-1-1 90 15,0 0-73-15,0 0-15 0</inkml:trace>
  <inkml:trace contextRef="#ctx0" brushRef="#br0" timeOffset="502.378">12593 740 562 0,'-8'0'240'0,"1"1"-125"0,1 0-3 0,-1 2-12 16,4-1-2-16,0 0-4 0,2-2-45 0,-1 0 28 15,1 0-11-15,0 0-7 0,0 0-19 0,0 0-1 16,1 0 0-16,0 6-2 0,0 3-5 0,1 2 1 16,1 3-4-16,6 30 0 0,-7-30-3 0,1 5-3 15,0 0-4-15,1-1-2 0,0 2-3 0,0-1-3 16,2 1 1-16,-1-2-3 0,0 2-2 0,2-1 0 0,-1-6 2 16,1 3 0-16,-3-5 1 0,6-7-2 0,-1 3 2 15,-1-3 2-15,1-4-1 0,-1-1-2 0,3 0-3 0,1-3-4 16,-1-9-2-16,-1 9 0 0,1-7-4 15,-1-10-4-15,5 6-5 0,0-9-1 0,-3 6 0 0,2 0-2 16,-1-5-6-16,2-7 0 0,-8 6-1 0,6 4 0 16,-6-1 4-16,1-6 2 0,3 1-1 0,-4 2 4 15,-1 6 12-15,2 1 3 0,0 5 4 0,-1 1 5 16,0 0 7-16,-3 7 2 0,1 4 5 0,-3-2 0 0,-1 2 0 16,0 0-1-16,0 0 1 0,-1 0-4 0,0 4-4 15,-3 11-3-15,-6 32-1 0,7-27 0 16,2 3-6-16,0 6 0 0,-2 1-3 0,3-7 1 15,-1-1-2-15,4 9 2 0,-3-7-2 0,2 2 1 16,-1-5 0-16,2 1 0 0,1-3 0 0,-1 6 0 16,-3-10 0-16,0-3 1 0,1 3 1 0,0-4-2 0,2 1-2 15,1-2-5-15,-1-4-8 0,-3 1-10 0,6-1-24 16,-4-1-14 0,-1-5-19-16,2 0 5 0,-3 0-89 0,0-1-31 15,-1 0-49-15,0 0 153 0,0 0-131 0,0-2-61 0</inkml:trace>
  <inkml:trace contextRef="#ctx0" brushRef="#br0" timeOffset="646.13">12875 834 816 0,'2'0'412'0,"-3"-3"-243"0,-1 4-38 0,2-1-19 0,0 0-58 15,0 0 28-15,0 0-20 0,0 0-6 0,0 0-8 16,0 0-5-16,5 3-2 0,5 3-11 0,-4-3-10 16,6 2-1-16,24 9-11 0,-23-15 3 0,2 2-1 0,0-1-43 15,0-2-58-15,1-1-25 0,-4 0-40 0,4 0-54 16,-4 0 139-16,-2-5-127 0,0 1-29 0</inkml:trace>
  <inkml:trace contextRef="#ctx0" brushRef="#br0" timeOffset="1022.158">13071 747 709 0,'-13'-99'394'0,"9"90"-205"0,1 4-113 16,3 4 60-16,0-1-69 0,0 1-1 0,0-1 7 15,0 2-29-15,0 0-4 0,0 0-15 0,9 3-7 0,2 0-5 16,2 0-5-16,28 14-1 0,-29-16-20 0,0 3 13 16,1-1-3-16,-4 4-3 0,1-4-5 0,-3 2-4 15,-1-1-1-15,-3 6-2 0,0 0 1 0,-2-3 6 16,-1 4-1-16,-4-3 2 0,-2 3 2 0,-1 3 8 16,-4-5 0-16,0 2 6 0,-1 0 1 0,0 2 10 15,-2 0 4-15,3 4 6 0,-2-5 5 0,3 2 7 16,-1 0 6-16,4-1-1 0,-1-5 2 0,3 1-6 0,3-4-1 15,0-2-1-15,-1 3 0 0,3-6-11 16,0 0-4-16,0 0-2 0,0 0-2 0,0 0-5 0,0 0-2 16,6-1-3-16,4 0-2 0,3-2-1 0,28-2-2 15,-26 5 0-15,-2-3-4 0,1-1-2 0,5 1-4 16,-6-5-3-16,2 2-4 0,-1 0-9 0,1-5-2 16,-3 4-7-16,1 0-7 0,-5 0-16 0,0 4-8 15,-2 0 3-15,6 2-23 0,-9 0-36 0,1 1-20 0,-2 5-20 16,-2-5-17-16,0 0 110 0,0 0-81 0,-2 0-19 15</inkml:trace>
  <inkml:trace contextRef="#ctx0" brushRef="#br0" timeOffset="1232.379">13092 1041 259 0,'-13'5'258'0,"2"-2"-61"0,3 2-64 16,-1-1 59-16,3 2-18 0,-3-2-12 0,5-3-25 15,-2 2-15-15,3-3-16 0,3-1-17 0,0 0-29 16,0 0-7-16,0 0-9 0,0-1-8 0,0 1-14 15,0 0-5-15,12-4-5 0,3-2 0 0,30-18-7 16,-25 11-1-16,3 2 0 0,-1 4-3 0,4-2 1 16,-2-5-2-16,2 2 0 0,0 3-5 0,-1 3 2 15,-6 1-24-15,1-2-11 0,2 0-11 0,-9 4-37 16,4 4-19-16,-14 0-32 0,5-3-26 0,-8 2 90 16,9 0-63-16,-4 3-15 0</inkml:trace>
  <inkml:trace contextRef="#ctx0" brushRef="#br0" timeOffset="1497.036">13299 977 416 0,'-92'27'290'0,"85"-26"-128"15,3-3 17-15,-3 3-91 0,2 4 36 0,-1-5 7 0,3 5-18 16,0-2-15-16,-3-3-32 0,2 5-10 0,2 2-8 16,-2 0-3-16,4 2-7 0,0 1-21 0,0-2 4 15,2 3-4-15,2 0-2 0,1 2-2 0,2-5-1 16,-2 1-5-16,3 0-1 0,1-1 4 15,0-1-2-15,3-2 1 0,0-5 3 0,1 2 0 0,5-2 2 16,-1-1 0-16,4-2 5 0,3-5-4 0,0 0 1 16,-2-3 0-16,1 2-1 0,-1-3-3 0,-4-2 1 15,4 3-1-15,-7 0-6 0,0-1 1 0,-4 1-6 16,-1 0-7-16,-1 3-48 0,-3 3-34 0,-4 9-59 16,-2-8-97-16,0 1 174 0,-1 3-129 0,0 0-103 15</inkml:trace>
  <inkml:trace contextRef="#ctx0" brushRef="#br0" timeOffset="3006.219">13915 737 99 0,'-96'-19'164'0,"86"13"-10"0,0 9-56 16,-4-10 45-16,1 11-5 0,-1-12-5 0,8 10-25 0,-4-4-5 15,-1-5 11-15,1 5-5 0,3 4-21 0,-1-6-6 0,2-5 2 16,2 10-8-16,1 0-7 0,0-1-5 16,2 0-19-16,1 0 0 0,0 0-4 0,0 0-2 15,0 0-10-15,0 0 2 0,1 7 0 0,12 1-2 16,35 13 0-16,-24-21-6 0,-1 3-3 0,9 2-3 15,-4 1-1-15,1-13-6 0,6 2-1 16,-7-5-2-16,3 3-2 0,-5 1-2 0,4-4 1 0,-1 1-3 16,-5 0-1-16,-1 6-4 0,1 1-5 0,-3-2-7 15,-9 2-10-15,3 0-31 0,-7 2-16 0,0 0-15 0,-3 2-19 16,-5 2-42-16,-3 0-17 0,2-4-18 0,0 0-18 16,0 0 124-16,0 0-76 0,-12 11-7 0</inkml:trace>
  <inkml:trace contextRef="#ctx0" brushRef="#br0" timeOffset="3214.073">13967 742 370 0,'-6'-7'245'0,"3"-1"-74"0,1 1-80 0,1 7 52 0,0 0-21 15,-1 0-5-15,2-1-2 0,-1 0-12 0,1 1-26 16,0 0-9-16,0 9-5 0,0 2-6 0,0 0-17 16,4 39-8-16,-4-20-5 0,2-10-5 0,0-2-11 15,-1 0-2-15,2 0 0 0,1 3-4 0,-1 0-2 16,-1 0 1-16,4-7 2 0,-3 3-2 0,1-3 0 15,0-2-1-15,-1-1 0 0,-2-3-3 0,1-1-1 16,-2-1-6-16,1 0-6 0,-1-3-19 0,0 2-13 16,0-5-14-16,-1 0-19 0,1 0-63 0,0 0-40 15,0 0 119-15,0 0-91 0,0 0-47 0</inkml:trace>
  <inkml:trace contextRef="#ctx0" brushRef="#br0" timeOffset="3628.799">14313 924 836 0,'1'0'369'0,"1"1"-217"16,3-1-83-16,-5-1 43 0,0 1-24 0,-1-1 2 15,0 0-5-15,0 0 0 0,0 0-11 0,0 0-11 16,0 0-10-16,0-1-20 0,-1-2-4 0,0 2-6 16,1-1-4-16,-1-1-9 0,1 2-1 0,-10-4-5 15,5 1 1-15,-2 2-3 0,-30-6-2 0,28 15 2 0,-2-2 0 16,2 1 0-16,1 2-2 0,3 2 1 0,-5 7-1 15,3 1 0-15,1-4 1 0,1 1 0 0,1-3-1 0,3 3 0 16,1-4 0-16,2 2 0 0,1-8 0 16,3 3 0-16,-2-2 0 0,3-2-4 0,0 1 1 15,2-4-4-15,1-2-3 0,1 2-4 0,0-3-5 16,-2-2-1-16,3 3-18 0,2-2-3 0,-4-3-4 0,2 5-1 16,-2-5 2-16,-3-8 0 0,1 5 5 15,-1-2-2-15,-1-1 18 0,-5 3 6 0,5 4 3 0,-5-4 6 16,0 9 1-16,3-2 4 15,-2 2 1-15,-1 1 10 0,0-1 2 0,0 1 1 0,0 0 5 0,0 0 2 16,0 0 2-16,0 0 5 0,10 7 0 0,-5 5-7 16,31 27 0-16,-27-30-3 0,-3 2-3 0,4-1-1 15,1 0 0-15,-4-2-7 0,-3-1 1 0,2 2-2 0,0-3 1 16,2 0-1-16,-3-2-8 0,-2-3-10 16,3-1-11-16,-1-1-14 0,-5 0-61 0,0 0-35 0,0 0-47 15,0 0 119-15,0 0-117 0,0 0-53 0</inkml:trace>
  <inkml:trace contextRef="#ctx0" brushRef="#br0" timeOffset="4061.014">14534 668 852 0,'-1'-7'377'0,"-3"4"-226"0,1 0-91 15,3-1 17-15,-1 4 1 0,0 0-10 0,0 0-5 16,0 0-17-16,0 0-10 0,0 0-7 0,-3 6-5 15,0 9-5-15,-4 32-3 0,8-21 1 0,2-5-2 16,1 4-1-16,-1 5-2 0,0-2 0 0,-1-3 0 16,0-2-3-16,3-2 0 0,-1-2-2 0,-1-1-1 15,-1-2 0-15,5-3-2 0,-2 4 3 0,0-10-1 16,1 5 0-16,-1-5 0 0,-1-6 0 0,2 6 1 16,-9-13-2-16,4 5 1 0,-1-4 0 0,2 6-4 0,-1-2-2 15,0 0 0-15,0-4-4 0,3-10 2 0,12-25-2 16,-11 26 0-16,3-1-1 0,-3-5 0 0,3 9 4 15,-2-4-1-15,3 2 0 0,-4 2-1 0,3 2 2 16,-3-1-2-16,4 5 2 0,-1 1 0 0,0 5-2 16,2 3 2-16,0 1 0 0,1 1 0 0,-2 6-1 15,1-1 1-15,-7 6 1 0,6-7-2 0,-5 5 1 16,-2 2 0-16,-4-4 0 0,-1-1 3 0,-5 1 1 16,0-3 2-16,0 1 4 0,-3 4 6 0,0-9 2 0,0 4 3 15,0-1 4-15,-1 0 1 0,0 1-2 0,-1-3-1 0,1-2-2 16,-1 0-4-16,1-2-3 0,1 1-5 15,0-3-3-15,2 1-4 0,4-2 1 0,-1-2-35 0,2 2-24 16,1 0-28-16,2-3-129 0,1 2 166 16,0 0-109-16,1 0-73 0</inkml:trace>
  <inkml:trace contextRef="#ctx0" brushRef="#br0" timeOffset="4357.811">14905 734 803 0,'16'-44'321'0,"-27"43"-189"16,3 1-67-16,3-3 15 0,-1 1-12 0,1 6 9 16,1-3 4-16,2 5 1 0,-1-16-11 0,3 18-14 15,-4 2-4-15,4 2-4 0,-2 3 1 0,2 3-10 16,0 2-1-16,0 4-4 0,0 4-2 0,1-1-6 15,-1 4-2-15,-1-1 2 0,1-1-9 0,0 1-3 16,0-5-2-16,0-4-2 0,0 2-1 0,2-1-5 16,2-4-4-16,-1-2-8 0,0 0-7 0,-2-2-12 15,1-8-19-15,4 2-59 0,0 0-37 0,-3-7-50 16,2-2-73-16,3-4 172 0,-1-2-164 0,4-2-69 0</inkml:trace>
  <inkml:trace contextRef="#ctx0" brushRef="#br0" timeOffset="4702.902">14997 946 884 0,'25'-68'352'0,"-27"68"-232"16,2 0-74-16,0 3 22 0,0-3-21 0,0 0-1 15,0 0 2-15,0 0-4 0,0 3-10 0,1 4-8 16,1 0-2-16,2-1-10 0,0 3-5 0,-2-1-4 16,10-3-1-16,29 27 0 0,-29-26-1 0,2-6-2 0,2-2-5 15,0 2 4-15,-2-5 0 0,1-2-1 0,-2 2 1 0,1-1 0 16,-9 1 0-16,8-5-1 0,-6 4 1 0,-5 1 4 15,0-1 3-15,-2-2 4 0,-1-3 3 0,-3-2 3 16,4 3 8-16,-7 2 5 0,-5 1 0 0,5-1 4 16,1-1 4-16,-4 6-1 0,-7 2-1 0,3-1 0 15,-4 3-5-15,2 0 0 0,2 10 0 16,-1-6-4-16,-7 7-5 0,7 5-2 0,3-4-2 0,-2 4-1 16,5-1-1-16,1-2-3 0,4 2-2 0,-2 4-1 15,6-9-1-15,1 4-1 0,6-5-2 0,-1 3-1 16,0 0-1-16,6-4-3 0,1-4 2 0,0-4-4 15,2 4-6-15,1-3-7 0,-1 4-6 0,4-2-25 16,0-2-19-16,1-4-16 0,-1 4-19 0,-6 0-17 0,2-2-65 16,-1-4 12-16,-6 1-99 0,2-3 180 0,-3 4-126 15,-3 2-44-15</inkml:trace>
  <inkml:trace contextRef="#ctx0" brushRef="#br0" timeOffset="5377.512">15530 784 683 0,'49'-29'319'0,"-58"33"-173"15,-3-2-79-15,1 1 21 0,1 4-4 0,0 0-1 16,0 1 1-16,2 1-28 0,0 0-9 0,-1 2-8 15,3 0-5-15,1-1-7 0,1 4-1 0,1-2-2 16,3 2 1-16,-1-4 4 0,3 1-2 0,5 1 0 16,1-1 1-16,-2-6 1 0,5 1-2 0,0-4 1 15,-1-2-3-15,4 3-7 0,-2-6-1 0,-1-3-1 0,1 4-5 16,-1-1-3-16,-2-1-3 0,4-3-2 0,-2-1-1 16,-2 0 1-16,2-2-3 0,-6 2-2 0,2-7 3 15,-1 2-3-15,-2-1 1 0,-2 1-1 0,-3 5 1 0,-6-5 0 16,1 3 0-16,0 0-1 0,-1 5 1 0,-8 2 1 15,5-4 3-15,-3 12 0 0,-2-3 1 0,2 7 3 16,-5 3 3-16,-1 4 1 0,0 1 0 0,1 1 0 16,0 2 0-16,1 4 0 0,4-4-1 0,-1-1-3 15,3 1-1-15,3 3 0 0,2-6 0 0,1-1-1 16,3-3 0-16,3 0 0 0,-1-2 1 0,5 3-2 16,1-5 1-16,4-3-1 0,1 2-1 0,1-2 1 15,2-4-2-15,2 0-1 0,0 1-1 0,1-3-2 16,-1 1-7-16,5-2-13 0,-4-1-9 0,2 2-8 15,0-1-12-15,0-1-10 0,2-2-27 0,-1-6-7 16,1 0-7-16,-3 1 11 0,3-4 3 0,-2 1 9 16,-1-5 10-16,0-5 11 0,-3 5 29 0,5 1 18 0,-3-3 18 15,-4 0 13-15,1 3 13 0,-3-5 21 0,-3 5 6 16,-2 5 6-16,-1-3 6 0,0 1 6 0,-3 3-3 16,-2 2-5-16,0-2-3 0,0 5-12 0,-1-3-6 15,-1 3-3-15,-2 0-4 0,1 2-16 0,-1 2-2 16,1 0-5-16,2 0-4 0,0 1-7 0,0 0-1 15,0 0-1-15,0 0-1 0,0 7 5 0,-2 10 1 0,-3 27 2 16,4-24 1-16,-3-2 3 0,4-1 1 0,-1 3 0 16,1 3 0-16,1-2-3 0,-1 0-2 0,2 2-4 0,0-4 1 15,1 4-6-15,1 2-3 0,0-5-3 0,1-2-11 16,3-3-45-16,-3-1-35 0,-1 2-45 0,2-11-84 16,-1 6 156-16,1-3-117 0,-1-17-47 15</inkml:trace>
  <inkml:trace contextRef="#ctx0" brushRef="#br0" timeOffset="6885.572">16576 948 572 0,'24'-29'274'0,"-24"25"-133"0,-3 4-59 15,3 0 21-15,-1-1-4 0,-1 1 2 0,1 0 5 16,0 0-10-16,0 0-7 0,0 0-3 0,0 0-20 16,-2 0-4-16,-4 1-5 0,1 0-1 0,0 1-9 15,-2 1-4-15,-3-2-2 0,2 4-9 0,-29 34 1 16,27-25 2-16,-1 3-4 0,1-1-6 0,-2 5-4 15,2-1-2-15,4-4-4 0,1 6 1 0,-1-5-6 0,7-6-4 16,2 8 3-16,0-5 0 0,2-6-4 0,4 3 0 16,4-5 0-16,2 0-2 0,6-6-2 0,-1 2-2 15,-1-6-5-15,3 2-7 0,2-4-8 0,1-3-3 16,-4-3-5-16,-1 4 0 0,1-2-5 0,0 1 2 16,-3 1-1-16,0-4 5 0,-6 3 6 0,1 3 3 15,-4 0 4-15,-1 3 2 0,0-1 4 0,-7 3 1 16,-1-4 4-16,-2 4 0 0,2 1 4 0,0 0 3 15,0 0-1-15,0 0 2 0,0 0 2 0,0 0 1 16,0 0 1-16,-2 4 1 0,-2 4-2 0,1 0 0 16,-1-1-2-16,2 2 1 0,1-5 0 0,0 3 0 15,1-3-2-15,1 3 0 0,1-4 0 0,1 0-2 0,6 2-2 16,0-1-1-16,4 1-3 0,30 4-1 0,-30-11-1 0,1-1 0 16,-3-4-3-16,0 0 2 0,-2 3 3 0,-1 0 1 15,-1-3 0-15,0 0 2 0,-2 5 0 0,0-7 1 16,-2 4 3-16,0 0-1 0,-2-5 0 0,1 5 1 15,-2-3-1-15,-2-2 0 0,1-5 0 0,-1 5 1 16,-3-1 3-16,1-2-2 0,-4 4 7 0,3-2 1 16,0 5 3-16,-3 2 3 0,-4 4-1 0,2-1 2 15,0 3-4-15,-1 4 3 0,-3-2-8 0,5 5 0 16,-7-1-3-16,4 2-4 0,2-1-3 0,-2 2-4 16,3-2-26-16,0 2-16 0,7 3-24 0,-5-3-32 15,7-2-42-15,4-2-64 0,0-1 135 0,8 2-103 16,-4 1-17-16</inkml:trace>
  <inkml:trace contextRef="#ctx0" brushRef="#br0" timeOffset="7372.284">17190 824 239 0,'-34'-97'104'0,"29"88"-64"0,5 9 8 0,-3 1-40 15,1-1-6-15,1-1 0 0,0 1 0 0,0 0 4 16,0 0-5-16,0 0-1 0,0 0-3 0,-1 2 2 15,-2 3-1-15,1-1 2 0,2-2 5 0,-1 3 9 16,-1-2 29-16,2-3 12 0,0 0 15 0,0 0 10 16,1 0 24-16,0 0 6 0,0 0 4 0,0 0 0 15,0 0-10-15,0-1-3 0,0 0-9 0,0 0-2 16,0 0-18-16,0 0-2 0,0-1 5 0,0 1-5 16,0 1-14-16,0 0-2 0,0 0-2 0,0 0 0 15,-1 0-3-15,0 0-2 0,0 1-11 0,-3 14-4 0,-3 2 2 16,-11 35-2-16,11-32-2 0,5 2-5 0,-3 5-1 15,2 2 1-15,2 0-2 0,1 0-1 0,0-2-5 16,3 2-2-16,4-4-2 0,-3 0-2 16,3-3-2-16,4-4-4 0,-9-4 0 0,4 5-3 0,4-4-7 15,-3-3-8-15,-3-1-9 0,-1 0-12 0,-3 0-36 16,5-2-18-16,-1 2-24 0,-4-5-27 0,0-4-97 16,1 2 159-16,-2-4-105 0,0 0-39 0</inkml:trace>
  <inkml:trace contextRef="#ctx0" brushRef="#br0" timeOffset="7790.82">17283 968 884 0,'-9'0'388'0,"0"4"-229"15,1-6-88-15,0 2 23 0,-1 4-3 0,1 2-8 16,1 5 1-16,-1-3-15 0,1 1-15 0,4 0-9 15,-3 5-8-15,2 1-15 0,0-2 0 0,0-1-4 16,2 0-2-16,2 0-6 0,0 0-2 0,1 2 1 16,3 3-2-16,1-10-3 0,2 5-1 0,4 3 1 0,-4-6 0 15,3-1-1-15,0 1-2 0,-1-4 0 0,-1-5-1 0,-1 5-6 16,-1-5-3-16,4-1-2 0,-1 1-6 0,1-6-3 16,-2 2 0-16,2-3-2 0,-1 1 1 15,1-1 0-15,-2-3 5 0,-4 1 1 0,3 0 4 0,-1-1 4 16,-3-1 1-16,2-2-1 0,-2 1 2 0,0-2 5 15,2-1-3-15,-3 0 1 0,4 1-2 0,-2-2 5 16,0 2 5-16,1 5 0 0,-2-2 6 0,1 4 1 16,-2 2 2-16,2 5 1 0,-4-4 1 0,0 4 3 15,0 0-3-15,0 0 5 0,0 0-6 0,0 3-2 16,1 6 2-16,1 2-1 0,2 4 0 0,7 22-6 16,-9-25-3-16,2 0 0 0,-2 1-1 0,1 0-3 15,2 0 0-15,-2-2-2 0,0-1-9 0,2-1-7 16,-2 0-7-16,1 2-10 0,1 0-4 0,0-7-2 0,1 3-82 15,-1-4-38-15,2 2 114 0,-3-4-67 0,1-3-30 16</inkml:trace>
  <inkml:trace contextRef="#ctx0" brushRef="#br0" timeOffset="8325.674">17543 1123 693 0,'45'-80'341'0,"-45"77"-170"0,-5 0-89 16,5 2 34-16,-1 0-3 0,0 1-10 15,0 0-2-15,0 0-24 0,0 0-15 0,0 0-13 0,-1 0-9 16,1 10-17-16,0 0-4 0,0 4-4 0,-1 25-4 16,0-28-9-16,1 0 3 0,1-1-2 15,0-4-1-15,1 5-1 0,-1-3-1 0,2 3 2 16,-2-2-3-16,5-4 1 0,1 2 0 0,-6-5 0 16,2 6 0-16,0-6 0 0,-3-2 0 0,2 0 0 0,-1-1-1 15,0 0-2-15,0-1 0 0,0 0 0 0,3-6-1 0,0-2 0 16,2-5-2-16,13-26-1 0,-13 29 3 0,0 0 1 15,0 2-1-15,0-3 0 0,1 2 1 0,-4-2 2 16,0 3 3-16,3 2 1 0,-4 0 0 0,2 5-1 16,1 2 2-16,-1-3 1 0,-3 3 0 0,0 0-1 15,0 1-1-15,0 0-3 0,0 0 2 0,0 0-1 16,0 0-1-16,2 1 0 0,3 1 1 0,1 9-1 16,-2-1 0-16,30 25 0 0,-30-25 1 0,-4-1 0 15,1 0-1-15,-2 0 2 0,1-1 0 0,1-3 0 0,0-2-1 16,-1 1 2-16,-1-4 0 0,0 0-1 0,-1 0 2 15,1 0-2-15,0 0 3 0,0 0 1 0,0 0-1 16,0 0 0-16,0 0 1 0,0 0-2 0,0 0-1 16,1 0-1-16,0-2-2 0,0 1-4 0,0 0 0 15,0-1-1-15,2-7-1 0,3 0 2 0,1-2-2 16,28-23 2-16,-29 26 1 0,4-1 3 0,-4 5 4 16,2 3 1-16,-1-5 0 0,-1 4 4 0,-1 0 2 15,1 2 0-15,0 3 0 0,1 3-1 0,0 0-1 16,-1-1-2-16,0 0 1 0,1 4-3 0,-1-5-3 15,2 6 2-15,-2-3-3 0,1-2-3 0,0 4-4 0,1 0-2 16,-2-2-5-16,1 2-4 0,-2-4-7 0,-2 1-27 16,2 1-13-16,-1-3-19 0,-2 0-21 0,-1 0-33 0,0-4 86 15,-1 0-65-15,0 0-11 0</inkml:trace>
  <inkml:trace contextRef="#ctx0" brushRef="#br0" timeOffset="8772.59">17983 1048 796 0,'44'-51'307'0,"-52"45"-189"16,4 4-55-16,-2 5 15 0,0 0-9 0,4 5 8 15,-1 1 6-15,-1 3 4 0,0-4-4 0,1 9-18 16,1-4-9-16,2 5-5 0,0-5-1 0,-2 3-15 16,3-1-3-16,1-1-5 0,-2 1-8 0,1-2-7 0,1-3-1 0,3 0 0 15,-3 2-4-15,1-6-1 0,3 1 1 16,-4 0-1-16,3-3 2 0,1-4 1 0,-4 0-3 16,0-1-1-16,-2 0 2 0,0 0-8 0,0 0-1 0,0-1-3 15,1-5-2-15,2-5-2 0,5 1 2 0,20-31-1 16,-27 32 0-16,3-13 4 0,-2 9 0 0,4 0 1 15,0 3 0-15,-1-2 3 0,5 1 2 0,-5 4 3 16,5 5-1-16,-2 2 4 0,-2 2 2 16,2 0 1-16,1-1 1 0,-6 10-1 0,3-3 1 0,6 3-1 15,-5-2-2-15,0-3 0 0,-2 7-2 0,-2 0 1 16,1-1 0-16,7-3-3 0,-7 2-2 0,1-2-2 16,-1-6 2-16,-1 2-3 0,-2 3-4 0,5-2-13 15,-3 0-10-15,-2-5-10 0,0 2-16 0,-1-2-22 0,0 0-93 16,-1 0-75-16,0 0 170 0,0 0-118 0,0 0-59 0</inkml:trace>
  <inkml:trace contextRef="#ctx0" brushRef="#br0" timeOffset="9172.99">18693 728 698 0,'-14'-75'345'0,"4"78"-184"0,-6 9-72 0,3-4 32 16,3 7-9-16,-4-4-11 0,3 4-12 0,2 2-8 16,6-1-34-16,-4 2 17 0,7-8-28 0,1 4-8 15,1-2-3-15,6 3-3 0,4-2-6 0,1-1-2 16,-1-7-2-16,0 3-7 0,4 0 5 0,-1-5-1 15,4-3 0-15,-5-2-1 0,-2-5-4 0,5 1 0 0,-3-1-1 16,1-1-2-16,-5-6-1 0,-2 4 0 0,-2-4 0 16,-2 3 0-16,0 3 1 0,-4 0-2 0,-3 0 1 15,0 0 2-15,-1 1 1 0,-3 3 1 0,-3-6-1 0,-1 8 3 16,-7 0 0-16,4 2 1 0,-3 0-1 0,-2 2-1 16,2 0-2-16,-3 8 0 0,3-2 1 0,-1-4-4 15,4 1 2-15,-4 0-2 0,3-1-2 0,5-1-2 16,-2 0-9-16,3 1-8 0,-1-2-12 0,5 2-12 15,-2 0-46-15,2-2 14 0,4 0-78 0,-3 1-46 16,3-3 135-16,-1 0-92 0,1 0-28 0</inkml:trace>
  <inkml:trace contextRef="#ctx0" brushRef="#br0" timeOffset="9439.419">18476 1050 882 0,'-18'54'409'0,"17"-59"-224"0,1 4-100 0,-2-1 38 15,2 1-10-15,0 0-5 0,0 0-3 0,0 0-23 0,0 1-12 16,0 0-13-16,6-1-9 0,6 1-18 16,1 0-3-16,36 0-7 0,-33-2-3 0,7-1-8 0,1 1-2 15,-2 0 0-15,2 0-3 0,2-3-2 16,-3 1-8-16,-2-1-6 0,3 2-8 0,-5 2-20 15,1-1-11-15,-4-4-11 0,-2 3-13 0,-2 2-17 0,-4-1-15 0,0 1-68 16,-4 0-39-16,-1-2 148 0,-3 5-98 0,0-2-39 16</inkml:trace>
  <inkml:trace contextRef="#ctx0" brushRef="#br0" timeOffset="9798.327">18574 1215 753 0,'-10'-2'369'0,"1"0"-186"0,9 3-96 0,-5-1 50 15,-3 0-31-15,9 0-5 0,-1-2-4 0,3 0-8 16,-3 1-24-16,0-1-9 0,0 1 0 0,0 0-17 16,0 0-15-16,4 0-5 0,15-2-5 0,22-6-3 15,-27 9-6-15,4-3-4 0,-6 1-8 0,6-2 3 16,-6 3-1-16,2-5-2 0,-5 6 0 0,-3 1-5 0,0-1-2 16,-1 3-1-16,-2 2 0 0,1 3 2 0,-3-3 1 15,0-1-2-15,-1 5 6 0,0-2 2 0,-1 4 1 16,0-1 3-16,-3 3 2 0,2-3 1 0,-1 0 3 15,-2 2 4-15,1-1-4 0,-1 2 4 0,1 2 6 16,1 0-1-16,0-7 3 0,-2 8 0 0,1-6 4 16,2-1 3-16,0 4 2 0,1 0-1 0,-4-7 4 15,3 4 3-15,3-1-1 0,-1-7-2 0,7 2-3 16,0-5-2-16,3-6-3 0,2-4-2 0,0 1-7 0,6-7-6 16,-1 0 0-16,4-2-2 0,-7 2-2 0,2 0-1 15,0 2-1-15,1 1-5 0,-3 1-4 0,-1 0-4 16,-2 3-4-16,-4 2-6 0,2 1-17 0,-4 2-12 0,-2 1-15 15,-2 2-14-15,-1 2-83 0,0-1-57 16,-1 1 151-16,0 0-110 0,0 0-72 0</inkml:trace>
  <inkml:trace contextRef="#ctx0" brushRef="#br0" timeOffset="11686.088">19586 826 392 0,'-14'-5'235'0,"0"4"-77"0,3-4-62 0,6 0 30 0,-4 5-2 16,-2 0-8-16,5 0 5 0,6 1-3 0,1 2-8 16,-2-3-32-16,0 0-10 0,-1 0-1 0,2 0-8 15,0 0-3-15,0 0-16 0,0 0 0 0,0 0-5 16,13 4-5-16,4 1-4 0,30 6-8 0,-32-9-3 16,15-2-4-16,0-3-1 0,-1 3-6 0,3-4 2 15,-4 1-4-15,5-2 2 0,-1 0-1 0,1 1-1 16,-4-2-1-16,0 5 1 0,-4-4-3 0,1 2-5 15,-6 0-4-15,3 0-8 0,-11 0-23 0,0 2-13 16,-5 0-20-16,4 0-26 0,-10 1-88 0,-1 0-67 16,-4 2 172-16,3-2-127 0,0 0-45 0</inkml:trace>
  <inkml:trace contextRef="#ctx0" brushRef="#br0" timeOffset="11924.824">19715 889 718 0,'-6'4'314'0,"3"0"-169"16,0-3-59-16,1 5 14 0,0 4 4 0,2 2-3 0,-2 3 6 16,2 2-8-16,0 1-3 0,-1-2-19 0,1 5-20 15,0 0-5-15,4-1-6 0,-2 1-4 0,-1-5-12 16,3 0-4-16,-2 5-13 0,3-3 7 16,-1 0-6-16,0-2-4 0,0-1-1 0,0 0 0 15,1-1-3-15,-2-1-2 0,1-4-3 0,1 0-5 0,-1-3-21 16,-1-1-10-16,1-1-13 0,0-1-21 0,-1-3-56 15,-3 0-32-15,0-1-36 0,0 0-46 0,0 0 152 16,0 0-111-16,0 0-25 0</inkml:trace>
  <inkml:trace contextRef="#ctx0" brushRef="#br0" timeOffset="12175.394">19750 1214 661 0,'-28'-28'350'16,"26"30"-167"-16,2-3-100 0,2-1 53 0,-2 1-47 0,0-1-9 0,0 1-9 15,0 0-13-15,2 0-25 0,9-3-9 0,2 1-6 16,30-11-3-16,-27 9-7 0,1-2-3 0,-1 2-4 15,-1-3-3-15,0 2 2 0,0-2-7 0,-3 0 0 16,-5 2-1-16,3 1-1 0,-1 1 2 0,-2-4 0 16,-3 7 5-16,1-4 1 0,0 3 8 0,-5-1 4 15,0 3 5-15,-1 0 17 0,0 0 5 0,0 0 6 16,-1 0 3-16,1 0 4 0,0 0-1 0,-1 3-1 16,-3 5-4-16,-1 2-4 0,1 2-14 0,-7 25-7 15,12-28 4-15,-3 4-14 0,6-1-4 0,2 3-3 16,-1-6-2-16,2 4-21 0,-1 0-1 0,3-6-13 15,-4 3-25-15,4-3-12 0,1-4-29 0,-5-3-102 16,4 0 142-16,-4-4-91 0,0-1-40 0</inkml:trace>
  <inkml:trace contextRef="#ctx0" brushRef="#br0" timeOffset="12433.384">20140 879 1063 0,'-14'-53'442'16,"8"48"-274"-16,4 2-97 0,-2 0 28 0,0 4-20 15,3-1-3-15,0 0-1 0,0 0-8 0,0 0-22 0,0 0-5 16,0 8-4-16,0 3-8 0,-1 3-4 0,1 33-3 16,-1-25-3-16,2 4-1 0,2 2-2 0,-2-5-5 15,3 2-4-15,0 0 1 0,0-2-5 0,4-2 1 16,-4-1-2-16,-1-3-1 0,1-1-15 0,4 3-3 15,-7-4-10-15,3-1-11 0,-2-3-35 0,4-1-19 16,-1-1-29-16,1-3-32 0,-3-1 99 0,3-4-73 16,1-3-17-16</inkml:trace>
  <inkml:trace contextRef="#ctx0" brushRef="#br0" timeOffset="12747.708">20408 854 1149 0,'1'-5'479'0,"-1"0"-294"0,0 3-75 0,-1 1-21 0,0 1-6 16,0 0-2-16,0 0-53 0,0 0 9 0,0 0-7 16,-2 2-3-16,1 5-7 0,-5-1-4 0,-4 0-4 15,-30 29-4-15,27-23-2 0,3-3-2 0,0 1-1 16,-3 4-2-16,2 3 0 0,0-2 2 16,0 0-3-16,2-2 1 0,2-3-1 0,-2 5 0 0,5-5 0 15,-1-5 0-15,4 3 1 0,0-3-1 0,2 5 3 16,0-3 0-16,3-3 2 0,0 3 3 0,4 1 3 15,0-3-1-15,2-2 0 0,0 4 0 0,2-3-2 16,2 2-1-16,0-2 1 0,1-3-4 0,-2 1-2 16,1-1 0-16,1-1-1 0,1 6-1 0,-3-6 1 15,1 1-2-15,0-1-2 0,-4 1-7 0,0 2-4 16,1-2-4-16,-3 4-6 0,0-5-21 0,-2 3-14 16,-1 0-17-16,-2 3-25 0,1-5-110 0,-3-1 154 15,0 0-95-15,0 0-52 0</inkml:trace>
  <inkml:trace contextRef="#ctx0" brushRef="#br0" timeOffset="13554.579">20704 783 752 0,'-5'-9'441'0,"0"-1"-234"0,-2 6-4 0,3-3-115 15,1 3 35-15,-2 3-5 0,4-1-9 0,0 1-16 16,0 1-34-16,0-2-11 0,1 1-8 0,0 1-9 16,0 0-14-16,0 0-5 0,0 0-5 0,4 1-1 15,6 2-3-15,2 1-1 0,30 12 0 0,-29-8-2 16,1-1-3-16,-1 3 0 0,-1-1-3 0,0 2-2 15,-2 1-1-15,1 0-2 0,-5-1 0 0,-3 2-2 16,0-3 3-16,-2 2-1 0,-1-1 4 0,-2 4 0 16,-1-3 2-16,-3 1 2 0,-2 1 1 0,-2-4 2 15,1 1 0-15,-3-2 1 0,-2 1-1 0,-1-6 2 16,0 6 1-16,-1-4-1 0,0-4-2 0,1 2 3 16,0 3 1-16,0-4-2 0,3 1 0 0,-1-4-1 15,1 0-1-15,0 0 2 0,3 0 0 0,3 0-3 0,-2-3 1 16,5-3 0-16,-4 3 6 0,4 4 2 0,3-4 3 15,-4 0 0-15,4 2 1 0,0 0 4 0,0 0-3 16,0 0 1-16,0 0-3 0,1 0-4 0,15-1-2 16,28-3-2-16,-27 5 0 0,4 0-5 0,0-1-2 15,1-8-2-15,-2 7-3 0,0-2-4 0,1-4 0 16,-4-3-4-16,0 5-2 0,-5 2 1 0,-3 3 2 16,-3 7-1-16,-3-8 4 0,-1 1 2 0,-2 4 0 15,-1-4 6-15,0 1 1 0,0 0 4 0,-6 1 4 16,-9 0 4-16,-27 8 1 0,27-4 2 0,-2 3 2 0,2 8 4 15,-4-4 2-15,4-5-2 0,1 7 1 0,3 0 0 0,-3-4 2 16,5 1-2-16,-1 1 0 0,0-4-3 0,9 2-1 16,-2-3 3-16,1 2-7 0,2-3-1 0,2 1-2 15,3-1 1-15,0 2-1 0,4-6-2 0,-2-2 0 16,3 1-6-16,3-2 2 0,-1-3-3 0,2 0 1 16,-1 2-8-16,0-3-3 0,-1 3 2 0,2-5-9 15,-2 1-6-15,1 2-4 0,-1 1-3 0,0-2-5 16,-2 1 1-16,-1 0 2 0,-2 3-2 0,1 3 8 0,-3 1 4 15,-1 0 5-15,-1 0 6 0,-2-3 4 0,0 0 8 16,0 0 3-16,-2 5 1 0,1-1 4 16,-1 4 7-16,-2 7 1 0,-12 28 3 0,11-30 1 0,0 0-1 15,-2 4 2-15,1-5 2 0,2 7 0 0,2-9-2 16,1-1 2-16,1-1-2 0,0-2-1 0,2-2 3 16,1 2-4-16,4-4-1 0,-1 1-6 0,2-3 2 15,0 1-4-15,2-5-1 0,-1 1-2 0,2-4-6 16,0-2-5-16,1 0-1 0,-1-2-6 0,1 0-18 15,0 0-10-15,-2-2-14 0,5 7-20 0,-2-1-80 16,-1 4 27-16,-5-7 72 0,3 2-77 0,6 3-36 16</inkml:trace>
  <inkml:trace contextRef="#ctx0" brushRef="#br0" timeOffset="13948.321">21282 927 1008 0,'-36'-71'495'0,"29"70"-275"16,2-3-128-16,-2 2 94 0,4-2-108 0,-1 2-6 15,3 2-10-15,1 0-3 0,0 0-5 0,0 0-9 16,0 0-22-16,5 0-22 0,9 0 12 0,0 0-2 16,33 0-3-16,-28-2-1 0,-3 1-5 0,5-1-2 15,1 0 1-15,-1 2 0 0,-9 3 0 0,5-3-3 16,-1 0 0-16,-3 1-1 0,1 1 0 0,-8 8 0 16,-3-6-3-16,3 4 1 0,0 2-1 0,-8 6 3 15,-3-1-1-15,-5 3 2 0,0 4 1 0,-4-7 1 16,1 9 0-16,-3-2 1 0,0-3 0 0,3-1 0 0,-1 4 1 15,2-5 1-15,-2-2-4 0,6-1 1 16,2-1-9-16,0 1-9 0,2-2-13 0,3-6-46 0,-2 2-34 16,7-7-43-16,0 2-52 0,3-3 130 0,-3 0-104 15,5-5-31-15</inkml:trace>
  <inkml:trace contextRef="#ctx0" brushRef="#br0" timeOffset="14145.547">21652 809 822 0,'2'-6'467'0,"0"-1"-229"0,-1 3-135 0,0 1 110 16,-1 2-122-16,0 1-16 0,-1 0 0 0,0 0-5 16,0 8-10-16,-1 4-20 0,-1 7-8 0,-6 27-4 15,6-19-4-15,-1-9-8 0,1-1-4 0,1 10-2 0,1-5-4 16,1 6-4-16,0-5-2 0,0 1-6 0,0-12-8 16,2 11-26-16,0-14-19 0,1 2-20 0,1-2-28 15,-3-2-99-15,3 1 29 0,-1-4 97 0,1 1-100 16,-2 3-43-16</inkml:trace>
  <inkml:trace contextRef="#ctx0" brushRef="#br0" timeOffset="14308.84">21614 1096 1171 0,'-29'-49'515'0,"31"44"-312"0,3 3-124 0,-3 0 28 16,-2 2-21-16,0-1-3 0,6 0-10 0,5 1-33 15,4 0-8-15,25 0-11 0,-22-1-7 0,-1-2-16 16,1 1 1-16,-2 6-13 0,-2-7-31 0,2-1-14 15,-1 1-22-15,-2 2-24 0,-4-3-84 0,0 4-49 16,-3-4 152-16,-4-6-117 0,-2 8-57 0</inkml:trace>
  <inkml:trace contextRef="#ctx0" brushRef="#br0" timeOffset="14772.202">21834 922 628 0,'32'-69'394'16,"-33"59"-197"-16,1 2 8 0,0 2-5 0,-1 6-106 0,0-1 62 15,1 0-38-15,0 0-18 0,0-1-14 0,0 2-15 16,0 0-26-16,0 0-8 0,2 0 3 0,3 2-5 15,3 0-26-15,1 0-1 0,1 1-4 0,30 11 0 16,-27-8-1-16,0-3-1 0,-1 2-11 0,4-4-4 0,-5 7 13 16,3-1 0-16,-5-3-2 0,1 4 0 0,-4 1-3 15,1 2 3-15,-9 7-1 0,0-1 1 0,-4-2 1 16,-4 8-1-16,-3-1 3 0,0 0 0 0,-5 1 0 16,-4-3 0-16,1-2-1 0,1 0 0 0,-2-4-8 15,1-1 3-15,3 4-10 0,0-7-4 0,7 3-14 16,2-3-7-16,2-3-9 0,-2-3-9 0,5 5-20 15,2-7-16-15,3-2-3 0,-1-2-6 0,0 1 4 16,0 0 7-16,0 0 8 0,0 0-7 0,6-5 45 16,2 4 14-16,1-8 27 0,29-20 17 0,-28 22 20 0,-1 2 7 15,-1 1 7-15,-2 1 28 0,2 3-15 0,0-3 2 16,2 5-12-16,-4-1-8 16,-1 1 4-16,4 3-18 0,-1-1-5 0,9 5-22 0,-2-2-15 0,0 2-21 15,2-2-24-15,-3 1-96 0,-5-3 112 0,6 1-71 16,-4-4-50-16</inkml:trace>
  <inkml:trace contextRef="#ctx0" brushRef="#br0" timeOffset="15018.937">22184 839 1079 0,'-1'-9'482'0,"-5"0"-277"0,3 6-119 0,-5 0 46 16,5 3-40-16,1 2-5 0,0 4-6 0,1-6-8 15,0 0-15-15,0 0-21 0,-2 9-7 0,1 2-4 16,1 7-9-16,-1 25-2 0,2-21-1 0,0-4-5 16,1 2-9-16,0 1 8 0,0 1 0 0,0 1-1 15,-1-6 0-15,0 1-2 0,-1-1 1 0,2 5-1 16,1-6-5-16,0-1-1 0,1 2-6 0,-2 3-19 16,2-3-16-16,-1 2-17 0,3-2-20 0,-3 0-26 0,-2 0-109 15,0-5-86-15,-2 1 203 0,0-2-138 0,2-3-101 16</inkml:trace>
  <inkml:trace contextRef="#ctx0" brushRef="#br0" timeOffset="15276.998">22266 911 1139 0,'20'-93'413'0,"-23"86"-268"0,-1 2-76 15,3-1-19-15,1 3 11 0,0 2-18 0,0 1 25 16,0 0 5-16,0 0-9 0,0 0-6 0,0 1-15 16,0 11 7-16,1 3-9 0,4 30-7 0,-4-25-3 15,2-1-13-15,-2 6 4 0,-1-2-7 0,0 2-2 16,1-1-4-16,0-2-5 0,-1 0-3 0,4-7-8 16,-3 4-8-16,1-5-36 0,0-3-11 0,2-1-19 15,1-1-29-15,-2-2-93 0,0 0-57 0,-3-2 171 16,3-2-130-16,0-2-70 0</inkml:trace>
  <inkml:trace contextRef="#ctx0" brushRef="#br0" timeOffset="15545.654">22290 895 698 0,'3'-13'379'16,"1"1"-193"-16,6 5-99 0,-4-3 26 0,-1 2 2 15,0 1-7-15,3 0-7 0,5 3-6 0,-3-1-22 16,-3 1-8-16,1 4-8 0,0-2-5 0,0 2-13 15,0 0-4-15,-1 5-6 0,-8-2-7 0,9 5-8 16,-3 0-4-16,1 1-2 0,-1-1-4 16,-3-3-1-16,0 0-1 0,1 14-1 0,6 2 1 0,-2 0-2 15,6 2 0-15,-9-3 0 0,-1 5 0 0,-3 1-1 16,-1-9 1-16,-2 1-1 0,-5-4 0 0,3 2 1 16,-4-2-2-16,-1 3-1 0,-6-7-1 0,4 2 0 0,-1-2-3 15,1-2-3-15,1 6-14 0,-4-7-11 0,1 2-11 16,2-2-17-16,7 0-26 0,-2 0-96 0,2-3-75 15,-2-2 179-15,2-3-126 0,2 0-93 0</inkml:trace>
  <inkml:trace contextRef="#ctx0" brushRef="#br0" timeOffset="15742.13">22422 968 1100 0,'4'-8'499'0,"9"-2"-288"16,-6 3-120-16,0-1 25 0,9 5 0 0,0-1-16 15,-5 1-9-15,8-4-33 0,-6 5-12 0,1-3-13 0,7 3-9 16,-1-4-9-16,-2 1-15 0,1 0 3 0,2-1 2 16,0-3-9-16,0 3-7 0,-2 0-6 0,-4-3-21 15,3 4-11-15,-4-2-14 0,0 3-21 0,-1 2-63 16,-6-2-32-16,1 3-49 0,-6-1 143 0,-2 9-126 16,-1-3-53-16</inkml:trace>
  <inkml:trace contextRef="#ctx0" brushRef="#br0" timeOffset="16052.232">22529 1063 1004 0,'-13'-3'457'0,"9"7"-262"0,1-5-113 0,-1-1 28 16,4 2 8-16,0 0-23 0,0 0-8 0,0 0-34 16,0 0-10-16,3-1-11 0,8 0-8 0,2-4-14 15,32-13-22-15,-22 10 9 0,-4-6-6 0,1 2-14 16,2-4-5-16,-1 4-4 0,-1 0-7 0,1 6-8 15,-5-2 1-15,2-4 2 0,-1 4 4 0,-4 2 11 16,2-3 5-16,1 1 6 0,-2-1 8 0,-1-2 10 0,-7-1 6 0,1 4 14 16,-4-2 4-16,4 5 2 0,-7-1 7 0,0 3 4 15,-1-3 1-15,1 6 1 0,0 0-2 0,0-1-7 16,-1 1-5-16,0 0 5 0,0 0-6 0,0 0-3 16,-1 8-4-16,-2 2-2 0,-1 4 2 0,-13 38-7 15,17-31 0-15,-5 0-5 0,-1 3-1 0,4-1-1 16,-3-2 1-16,2 4-6 0,1-10-9 0,3 1-4 15,0-2-10-15,1 3-40 0,1-4-21 0,-2-6 9 16,1 2-13-16,1 0 47 0,-2-6-47 0,-2 8 0 16</inkml:trace>
  <inkml:trace contextRef="#ctx0" brushRef="#br0" timeOffset="16294.903">22712 1168 841 0,'-79'31'378'0,"73"-21"-214"0,1-8-88 0,3 11 23 16,0-3-2-16,0 1-4 0,2-1-3 0,2 1-16 16,0-1-13-16,7-4-10 0,-1 4-9 0,3-6-10 15,5 0-2-15,2-4-2 0,0 0-2 0,5-3-8 16,0-2-2-16,0-1-3 0,-3 0 0 0,7-4-6 16,-1-1-2-16,-1 0-1 0,0 0 0 0,-3-1-2 15,3-2-1-15,-6 1 1 0,2 0-4 0,-7 3-7 0,-3 2-11 16,-1-2-45-16,0-1-33 0,-6 7-47 0,-2-2 13 15,2 5 73-15,-1-1-103 0,-3 2-39 0</inkml:trace>
  <inkml:trace contextRef="#ctx0" brushRef="#br0" timeOffset="17117.96">23521 1144 1136 0,'-3'0'490'0,"0"0"-359"15,-8 0-88-15,5 0-16 0,5-1 18 0,-4 1 2 16,2 0 3-16,-1 0 4 0,-5 2-1 0,8-2-5 16,0 0-9-16,-5 7 5 0,0 2-19 0,-2 4-2 15,-8 26-3-15,16-27-6 0,0-2-6 0,0 4-4 16,0 2 0-16,0-9-16 0,4 2-47 0,-2 0-31 0,5-4-50 16,-5 3-73-16,7-6 148 0,1 0-117 0,2-2-45 15</inkml:trace>
  <inkml:trace contextRef="#ctx0" brushRef="#br0" timeOffset="17622.889">24023 947 899 0,'-29'-51'418'0,"26"50"-239"0,0 1-99 0,0 1 6 0,2-1-1 15,0 0 1-15,0 0 9 0,0 0-14 0,0 0-12 16,0 3-26-16,-2 6-5 0,1 4 2 0,-3 28-5 16,4-25-1-16,1 1-13 0,0 2 1 0,1 2-4 15,1-2-2-15,1 3-1 0,-1 1-6 0,3 0-1 16,1-1-2-16,0 0-1 0,-1 0 0 0,3 1-2 16,2-2 0-16,-3-4-2 0,2-2-1 0,0-1 2 15,-2-1-1-15,2-8 2 0,1 1-1 0,-1-4 1 16,-2-4 1-16,0 0 0 0,3-5 1 0,-1-3-1 0,-2-5-1 15,1 1 0-15,-1-6-1 0,0-2 0 0,2 0 1 16,-1 0-3-16,-3 0 2 0,2 4-3 0,1-10 2 16,-1-2-1-16,0 12 0 0,-2-5 0 0,-1 2-2 0,-2-3 2 15,-2 6-2-15,2-4-2 0,-2 8-4 0,-2 8-4 16,0-8-18-16,-1 6-15 0,1 3-13 0,0 5-22 16,0-1-74-16,1 0-46 0,0 1-67 0,-1 0 172 15,1 0-156-15,0 0-68 0</inkml:trace>
  <inkml:trace contextRef="#ctx0" brushRef="#br0" timeOffset="17836.979">24002 1179 957 0,'0'-4'435'15,"-4"-2"-254"-15,5 2-106 0,3-2 39 0,0 0-25 16,0-1-6-16,4 2-5 0,3-2-4 0,-1 1-14 0,3-2-10 15,2 6-9-15,2-2-18 0,0-3 0 16,3 1-5-16,-1-3-2 0,-2 0-8 0,1 3-3 16,-3-7-6-16,1 2-11 0,0 1-33 0,-3 3-25 15,0 2-30-15,-5 5-44 0,4-8 96 0,0 4-78 0,-4 0-27 16</inkml:trace>
  <inkml:trace contextRef="#ctx0" brushRef="#br0" timeOffset="18035.197">24446 866 934 0,'43'-47'458'0,"-52"49"-239"0,-1 1-122 16,1 5 70-16,-2 3-79 0,2 2-4 0,0-1 2 15,1-2-8-15,2 8-35 0,1-2-8 0,-2 5-9 0,3-3-5 16,3 0-7-16,0 6-2 0,-1-4 0 16,1 4-6-16,-2-6-1 0,4 1-3 0,6 3-4 15,-7 2-9-15,-2-8 3 0,4 5-26 0,-1-2-18 0,3 1-48 16,-3-4-33-16,-1 2-38 0,-2-6-46 0,2-4 139 15,0 3-120-15,2-3-16 0</inkml:trace>
  <inkml:trace contextRef="#ctx0" brushRef="#br0" timeOffset="18199.673">24411 1078 1021 0,'-2'-6'483'0,"0"0"-259"0,4 2-122 15,-1 4 30-15,-1-1-2 0,0 0-27 0,0 0-21 16,0 1-14-16,0 0-19 0,6 0-9 0,5 0-21 15,3 0-7-15,29 1-19 0,-24-1 5 0,0 0-27 16,-1-2-12-16,-2-2-16 0,-2 2-16 0,-2 2-47 0,-3-1-27 16,0 0-34-16,-2-2-38 0,-6 3 140 15,0 1-95-15,-2 9-18 0</inkml:trace>
  <inkml:trace contextRef="#ctx0" brushRef="#br0" timeOffset="18382.55">24287 1257 1013 0,'-1'4'423'0,"-2"3"-247"0,6 1-103 0,0-1 16 16,1 1-4-16,5-3-7 0,-3 2-16 0,3 1-14 0,4 0-12 15,-5-3-15-15,6 1-4 0,0-2-2 0,3-1-5 16,-2-1-10-16,1-3-6 0,-1-3-9 16,-2 0-10-16,1 0-40 0,-3-3-27 0,-1 5-36 15,-2-2-48-15,-2 3 117 0,1 1-90 0,-2 0-27 0</inkml:trace>
  <inkml:trace contextRef="#ctx0" brushRef="#br0" timeOffset="18832.568">24667 1045 884 0,'6'-45'383'0,"-14"47"-222"0,0 1-72 16,0 6 17-16,0-15-9 0,0 10-3 0,1-1-3 0,1-2-11 15,4 6-12-15,0-10-5 0,1 0-28 0,1 3-6 16,0 0-4-16,0 0-2 0,0 0-5 0,11 6-4 16,2-1-7-16,27 13-3 0,-23-18 0 0,2 3-1 15,2-4 1-15,-4-5-4 0,3 4 0 0,-1-2-1 16,0 0 0-16,-2 3-1 0,-1-5-4 0,-3 5-2 0,-3 0-1 15,-2-9 0-15,-6 5-3 0,0-4-1 16,-2 2-2-16,-8 8 1 0,0-6 3 0,-3 5 0 0,-2-2 1 16,-3 8 3-16,-2 6 4 0,-2-3 2 0,1 1 3 15,3-1 2-15,-5 4 9 0,2 0 1 16,-2 0 3-16,5 1 0 0,1-2 9 0,-1 2-1 0,4 5-1 16,0-7 2-16,3 4-4 0,3 0 1 0,6-3-1 15,-3 0-2-15,3 0-4 0,3-8-3 0,4 4 3 16,-1-1-2-16,1-4-4 0,1 0 0 0,2-5-1 0,3 1-3 15,4-4-5-15,-2 3-2 0,0-2-11 0,6-3-20 16,2-2-15-16,0 2-14 0,-2-4-23 16,-3 3-76-16,0-1-47 0,-3-3-63 0,3 2 172 0,-5 5-155 15,-4 1-68-15</inkml:trace>
  <inkml:trace contextRef="#ctx0" brushRef="#br0" timeOffset="19017.535">24667 1363 754 0,'-9'5'392'0,"2"5"-180"16,-2-3-102-16,4 0 45 0,0-3-12 0,2 3-16 16,3-3-9-16,3-3-12 0,0 7-15 0,3-5-24 15,3-1-11-15,2 3-7 0,1 0-10 0,1-5-16 16,3 0-6-16,5 1-5 0,-1-4-6 0,-1-2-19 16,3-4-14-16,4 1-16 0,-6 0-19 0,6 2-64 15,-3-2-43-15,-3-5-63 0,1 7 149 0,1 1-136 16,-3-3-59-16</inkml:trace>
  <inkml:trace contextRef="#ctx0" brushRef="#br0" timeOffset="19260.358">25149 1002 1009 0,'-1'-10'441'0,"-6"2"-262"0,2 12-102 0,-3-4 26 15,-2 1-7-15,2 4-4 0,-6 3-5 0,2 5-11 16,0-2-14-16,-3-3-11 0,1 1-7 0,-3 9-14 16,4-5-5-16,1 1-4 0,0 2-4 0,3 0-12 15,0 4-4-15,5-5-6 0,1 4-10 0,0-6-32 16,3 2-18-16,4-2-21 0,0-3-26 0,3-2-94 16,0-4-59-16,0-4 173 0,0 0-132 0,3-3-69 15</inkml:trace>
  <inkml:trace contextRef="#ctx0" brushRef="#br0" timeOffset="19383.981">25012 1180 773 0,'22'-47'456'0,"-25"45"-192"0,-2 1-151 16,2 4 57-16,2-3-24 0,0 0-21 0,0 0-40 0,0 0-2 15,0 1-26-15,1 5-13 0,1 1-11 0,1 0-8 16,1-2-7-16,8 6-11 0,34 26-7 16,-25-30-24-16,2-2-3 0,0 6-60 0,-2-6-36 0,3 1-47 15,-2-3-68-15,-10-3 157 0,10 2-123 0,-9-2-38 16</inkml:trace>
  <inkml:trace contextRef="#ctx0" brushRef="#br0" timeOffset="19626.638">25324 904 1126 0,'-4'-3'513'0,"1"-1"-295"0,-1 4-128 0,4-1 58 16,-1 0-58-16,0 1-6 0,0 0-1 0,0 0-6 15,0 0-26-15,-1 10-6 0,-1 6-9 0,-5 28-4 16,5-20-7-16,3 0-3 0,4 3-4 0,-4 1-2 16,1-3-3-16,4 4-6 0,-3 1 1 0,4 0-3 15,4 1-3-15,-3 0 1 0,-1 1 0 0,-1-1-5 16,-2 0-8-16,1-4-6 0,1-1-28 0,1 2-16 16,-5-6-25-16,3-5-35 0,-1-3-54 0,1 0 113 15,0-5-81-15,3 0-22 0</inkml:trace>
  <inkml:trace contextRef="#ctx0" brushRef="#br0" timeOffset="20486.862">26052 1060 818 0,'-53'-34'376'0,"45"27"-202"0,-1 2-88 0,2-3 30 16,0 5 8-16,4 2-14 0,1-1-7 0,2-4-14 16,0 6-1-16,0-1-30 0,0 0-9 0,0 0-16 0,16-1-14 0,31-8 10 15,-26 12-4-15,-1-2-5 0,4 2-19 0,-2 4 13 16,1 7 2-16,-3 2-7 0,1-3 0 0,-3 8-4 15,-6-5-1-15,-2 2-2 0,-2 1 0 0,-4-8 0 16,-1 7-4-16,-4 3 3 0,0-4 1 0,-3 4-2 16,-3 3 1-16,-5-6 2 0,-3 8-1 0,-1-3 2 15,-6-1-1-15,5-6-1 0,-10-2 1 0,7 3 1 16,-1-10 1-16,2 5 0 0,2-4-1 0,-1-2 2 16,5-3 3-16,3 2 9 0,-1-4 0 0,3-5 3 15,1 5 3-15,5-4 3 0,2-1 2 0,1-3-2 16,3 1-2-16,4 1-7 0,2-1-3 0,3 2-1 15,0 1-4-15,0-2-3 0,7 3-1 0,5 5 2 16,-2-4-3-16,0 2-3 0,5 2 2 0,1-2 0 0,-3 0 0 16,-4 1-3-16,0-1 1 0,-3 0-3 0,-1-1-2 0,-3-1 3 15,-4 0-23-15,-2 1-12 0,0 1-16 0,1-3-55 16,2 2-35-16,-5-2-60 0,-1 1-79 0,1 1 177 16,-1 0-126-16,2-2-43 0</inkml:trace>
  <inkml:trace contextRef="#ctx0" brushRef="#br0" timeOffset="20827.751">26741 986 1108 0,'-16'-13'548'0,"-1"6"-308"15,8 3-94-15,4-2-37 0,3 1-57 0,5 5 34 16,-1 0-14-16,-2-1-12 0,0 0-13 0,0 0-17 16,6 0-8-16,13 0-4 0,21-1-1 0,-22-4-4 15,3 3-3-15,-2 3-2 0,9 0 0 0,1 0-2 16,-3-2-1-16,-3 4-1 0,4-2 0 0,-1 2-4 15,0-2-2-15,0 0 0 0,-4-4-16 0,-1 4-31 16,1 0-14-16,-7-3-19 0,0 1-22 0,4 0-65 16,-7-1-33-16,-6 3-41 0,2 2-39 0,-8-4 178 15,0 4-123-15,0-1-22 0</inkml:trace>
  <inkml:trace contextRef="#ctx0" brushRef="#br0" timeOffset="20990.791">27009 959 343 0,'-18'5'315'0,"3"-5"-61"0,1 10-117 0,1-3 91 0,5 7-48 0,1-9-3 16,-3 3-13-16,5 6-25 0,2-1-32 0,-1 0-12 15,2-3-6-15,1 2-12 0,-2-4-11 0,2 6-20 16,-1-2-5-16,2 3-20 0,-1 7 8 0,1 1-7 16,0-2-12-16,0-3 0 0,0 4-2 0,0-3-5 15,0 2 0-15,0-5-23 0,1-3-15 0,0 0-18 16,0 0 12-16,1 2-135 0,2-3-76 0,0-7 181 16,3-2-137-16,-1 3-89 0</inkml:trace>
  <inkml:trace contextRef="#ctx0" brushRef="#br0" timeOffset="21362.965">27248 1175 1177 0,'71'-34'404'0,"-72"31"-277"0,-1-2-68 16,-3 1-1-16,-1 1 0 0,1 0 2 0,-2 2 9 16,-1 2-6-16,-8 0-15 0,5 2-8 0,-1 1-10 15,-2 1 1-15,-5 2-2 0,-1 2-2 0,3-2-6 16,0 3 1-16,2 5-1 0,-2-6 1 0,0 6-4 15,5 0-1-15,4-3-2 0,1 3-1 0,-2-5-3 16,7 0-4-16,4 0-1 0,1 2 0 0,3-5-2 16,3 0-1-16,-2-2 0 0,8-2-2 0,4 0-6 15,-3-4-4-15,1-3-4 0,-4-4-5 0,1 1 1 16,2 1-5-16,3-4 0 0,-5 0 2 0,-3-2 4 0,4 2 4 16,-6-1 2-16,5 3 4 0,-7-7 1 0,2 2 4 15,-3 3 1-15,-3 0 2 0,-2 2 3 0,0-2 4 16,-1 5 1-16,-1 0 5 0,0 3 4 0,0 1-1 15,0 1 3-15,0-1 0 0,-1 1-3 0,1 0-3 16,0 0-1-16,1 0-4 0,0 0-2 0,1 4-2 16,3 5-2-16,1 3-5 0,21 31-4 0,-14-34-5 15,5 0-5-15,-3-1-29 0,-1-1-13 0,3 0-22 16,-3-4-23-16,0 3-92 0,1-3-55 0,-5 0 165 16,0-3-128-16,-2 0-70 0</inkml:trace>
  <inkml:trace contextRef="#ctx0" brushRef="#br0" timeOffset="21775.809">27540 829 1757 0,'-2'-3'39'0,"1"10"9"0,0 2 17 0,-1-4-12 16,1 3-11-16,0-2 3 0,-3 3 25 0,2 6 3 15,1-1-9-15,-1 0-13 0,1 6-23 0,1 1-1 16,0-1-2-16,0 6-13 0,0-6 9 0,0 2-6 15,0 8-2-15,0-8-3 0,-1 3 1 0,-1 0-5 16,-1-6-2-16,1 6 0 0,-1-1-1 0,-1 0-1 16,1-3 0-16,0-2 1 0,1-4 0 0,1-3 1 15,-2 1 1-15,3-6 0 0,0-6 0 0,0-3-1 0,0 0-1 16,0 1 0-16,0 0-3 0,0 0 0 16,5-10-2-16,1-3-1 0,18-32 1 0,-15 31-1 0,0-8 1 15,1 4 0-15,-1 0 1 0,0 1-2 16,1 0 3-16,4 3-1 0,2 0-1 0,-2 2-1 15,4-2 1-15,0 9-1 0,2-5 1 0,-3 4-1 0,1 2-2 16,-4 3 2-16,-2 2 1 0,2 4 1 16,-6 0-1-16,-1 7 2 0,-2-3 0 0,-4 5 4 0,-1 0 0 15,-5-2 0-15,0 0 1 0,0 1 0 0,-8 6 0 0,0-5-2 16,-2 2 2-16,3-3-2 0,-3 3 1 0,-1 3-2 16,-4 0-3-16,0-5-4 0,3-2-6 0,-2 0-12 15,6-2-15-15,-3 1-62 0,3-2-42 0,4-3-66 0,-1-5 143 16,3 1-136-16,2 1-64 0</inkml:trace>
  <inkml:trace contextRef="#ctx0" brushRef="#br0" timeOffset="22080.817">27967 870 1196 0,'-2'-6'455'0,"-2"3"-268"16,-2 1-83-16,1 4-11 0,0 1 7 16,1 1 6-16,1 6-61 0,1 2 30 0,-3 8-28 0,0-2-5 15,0 8-3-15,2 0-3 0,-1 0-10 0,-1 0-5 16,2 3-4-16,-5 2-4 0,6-6-3 0,-2 0-3 15,-1-2-1-15,2 0-6 0,2 1-16 0,-1-4-11 16,2-2-12-16,4-3-16 0,1-3-55 0,-1 1-34 16,6-10-51-16,-1 0-68 0,0-7 174 0,2 4-124 15,-1-9-38-15</inkml:trace>
  <inkml:trace contextRef="#ctx0" brushRef="#br0" timeOffset="22410.056">28000 1179 994 0,'63'-76'463'0,"-58"77"-276"15,-4 4-122-15,0 0 18 0,5 2 20 0,0-5-10 16,6 7 1-16,-5-1-34 0,2-5-55 0,5 4 41 16,2-4-3-16,0-2-14 0,1 2-24 0,5-2 13 0,-6-1-2 15,7-3-3-15,2 1-2 0,-7-5-6 0,-1 5-1 16,1-6-1-16,-5 2 0 0,3 0 1 0,-5-2-2 16,0 2 2-16,-4 1 0 0,-7-3 0 0,1-3-2 15,2 8 3-15,-10-4-2 0,-1 1-1 0,-6 4 2 16,0-7 0-16,0 7 1 0,-7 2 3 0,-4 3 4 15,0-3 1-15,-5 4 1 0,-1 4 1 0,7 0 2 16,-7 1 0-16,8 1-3 0,2-1 3 0,4 1-1 16,1 1 0-16,4-2 1 0,6-1 0 0,0 3 0 15,0 0 1-15,9 3-1 0,4-3-2 0,3-2-4 16,-2 5 0-16,9-3-2 0,1 0-2 0,5-3-4 16,3-1-1-16,1-2-2 0,-2-2 0 0,6 3-16 15,-1-6-11-15,-5-1 6 0,-1-1-40 0,-2-2-69 16,-1 0-48-16,-2 1-72 0,0 0 166 0,-7-3-154 15,2 4-80-15</inkml:trace>
  <inkml:trace contextRef="#ctx0" brushRef="#br0" timeOffset="23999.88">28697 989 155 0,'-37'-34'177'0,"31"26"-8"0,-1-3-67 0,-2 7 68 15,5 2-10-15,-4-3-6 0,2 1-1 0,4 3-20 16,-3-7-10-16,3 6-11 0,-1-3-5 0,3 3-19 16,0 1-12-16,0 0-4 0,0 0-8 0,0 0-15 15,0 0-8-15,0 0-5 0,0 1-6 0,7 0-9 16,1 0-2-16,7 2-5 0,27 11-1 0,-31-4-4 15,3-2-2-15,-3 8-2 0,5-3-1 0,-4 3-3 16,-3 5 1-16,0-5-1 0,-2 3 1 0,0-2-2 16,0-2 0-16,-4-1 0 0,1 3 0 0,-4-7-1 15,0 0-2-15,-2 2-4 0,0-5-6 0,-1 4 3 16,0-5-40-16,-4 1-16 0,3-3-19 0,-5 1-69 16,0 0 17-16,2 0-112 0,-1 2 165 0,0-4-120 0,2-1-17 15</inkml:trace>
  <inkml:trace contextRef="#ctx0" brushRef="#br0" timeOffset="24409.052">28695 1134 792 0,'-1'-2'347'0,"0"1"-190"0,0 0-75 0,-2-1 11 0,2 1 0 16,-4 1-2-16,1 1-2 0,0 1-13 0,-1 13-8 16,-24 26-17-16,29-22-17 0,-3 0-4 0,0-1-3 15,2-1-2-15,0 0-8 0,0-1-2 0,3-3-10 0,2 2 7 16,1-7-1-16,5 0 0 0,3-4 0 15,-3 2-2-15,5-3 1 0,-3-6-3 0,3-2-2 16,3-4 0-16,-4 4-4 0,0-5 0 0,0-3-4 0,3-3 0 16,2-3-5-16,-1 1 2 0,-2 2-2 0,-2-1 1 15,2-5 0-15,-3 3 1 0,2 3 1 0,-1-4-1 16,-3 2 5-16,1 0 0 0,-2-2 3 0,1 0 5 16,-3 6 0-16,1-2 2 0,-1-3 5 0,-3 10 6 15,2-10 4-15,-3 5 0 0,-2 2 2 0,2 9-2 16,-1-8 0-16,-1 7 2 0,-2 2-5 0,0-2-5 15,-1 4-3-15,0 0-2 0,0 0-1 0,0 9 0 16,-1 6 0-16,-7 34-3 0,3-26 2 0,-2 0 3 16,4 2-2-16,-2 5 0 0,-1 0 0 0,-2 5-1 15,6-3-1-15,1 7-2 0,-1-4 2 0,3 5-3 16,-1-4 0-16,1-4 0 0,3 1-2 0,0-6-3 16,0-4-1-16,0-8-2 0,1 1-8 0,2-1-20 15,-3-9-13-15,3-2-16 0,-1-1-16 0,0-3-58 16,3-1-33-16,-4-3-42 0,0 0-46 0,-2-8 162 15,-2 1-117-15,0 2-26 0</inkml:trace>
  <inkml:trace contextRef="#ctx0" brushRef="#br0" timeOffset="24571.532">28966 1159 1048 0,'0'-2'452'16,"-1"2"-251"-16,-3-1-103 0,4 1 22 0,0 0-4 15,0 0-11-15,0 0-2 0,0 0-13 0,4 5-22 0,2-4-27 16,6 3-9-16,4-1-4 0,25 31-6 0,-19-36-15 15,-6 2-7-15,4 0-18 0,-7 1-20 0,3 1-81 16,-2-3-68-16,-1 1 37 0,-3-5 83 16,-7 9-131-16,6-4-52 0</inkml:trace>
  <inkml:trace contextRef="#ctx0" brushRef="#br0" timeOffset="25108.161">29861 891 1079 0,'-8'7'516'0,"-1"-2"-290"0,3 7-111 15,2 4-2-15,2 2 2 0,1 1-69 0,-1-1 14 16,3 5-7-16,1-4 16 0,1 4-27 0,-1-1-1 15,3-1-12-15,-3-1-6 0,0 4-4 0,0-4-5 16,-1 4-6-16,2-2-1 0,-2 1-2 0,0-3-15 16,0 1-1-16,1-3-9 0,0 0-11 0,0-4-14 15,1-1-14-15,-2 3-41 0,1-4-22 0,-1-3-22 16,0-1-25-16,-1-6-35 0,1 0 122 0,-1-9-88 16,-1 6-4-16</inkml:trace>
  <inkml:trace contextRef="#ctx0" brushRef="#br0" timeOffset="25498.176">29842 1047 892 0,'0'-11'448'0,"1"1"-230"0,0 2-125 0,4-2 39 0,-1 6-6 15,2 2-15-15,-1 1-17 0,3-6-35 0,1 4-10 16,2-5-10-16,-1 8-6 0,4 0-15 0,0 0-4 16,7 0-3-16,-5 0-3 0,0 2-4 0,4 6-2 0,6-1-2 15,-1-2 1-15,-4-3 0 0,-2 3-3 0,-6 8-3 16,6-3-3-16,-1 0-3 0,-15 4-3 0,-2 1 0 15,-1 0-5-15,-11 3 0 0,2 1 1 0,-2-6 4 0,-5 0 2 16,0 5 3-16,-6-1 4 0,-1-1 0 16,4-5 3-16,0 1 2 0,-3 4 0 0,4-9 0 0,1 2 2 15,1-3 0-15,3-3 4 0,3-3 2 0,-1 1 4 16,4-1 8-16,0 0 3 0,5-3-1 0,-1 2 4 16,2-1 4-16,1 1-5 0,0 1-1 0,0 0-3 15,0 0-8-15,0 0 0 0,8 3-3 0,3 0-2 16,4 2-5-16,26 14 1 0,-28-11-2 0,6 1-1 15,-4-2 2-15,-1 0-3 0,4 1 0 0,0 2-2 0,-5-1-6 16,1-3-7-16,1-1-8 0,-3 0-25 16,3-1-15-16,-2 2-18 0,-1-4 0 0,-5-3-49 0,4 0-83 15,-2 0-65-15,-3-2 184 0,-2 1-119 0,0-2-89 16</inkml:trace>
  <inkml:trace contextRef="#ctx0" brushRef="#br0" timeOffset="25799.217">30201 1315 639 0,'0'-1'328'0,"0"0"-134"0,0 0-78 16,0 0 29-16,0-1-9 0,-1 1 3 0,0 0-6 0,0 0-22 0,1 0-17 15,0 0-19-15,0 0-26 0,0 0-7 0,0 0-8 16,0 0-6-16,9-4-6 0,5 1-3 0,28-9-10 16,-24 9-1-16,-2 3-1 0,4 0-3 0,-1-3 2 15,-2 1-5-15,-2-1 3 0,0 0-4 0,-4-3 1 16,-2 0 1-16,1 0 0 0,-2-1-1 15,-3 2-2-15,-1 0 1 0,-1-3-4 0,-1 4 3 16,-2-5-3-16,-4 5-1 0,-1-4-2 0,-2 0 3 0,-4 3-2 16,-2-3 1-16,-2 2 4 0,-1 3 0 0,0 4 5 15,-6 4 6-15,2-1 5 0,-3 5 2 0,4 3 5 16,1 5 6-16,-1 1 0 0,4 3 2 0,4-4-3 16,4 3-4-16,1 2-1 0,9-3-3 0,-2 1-5 15,7-2-5-15,-1-1 1 0,10-3-6 0,-3 2 1 16,4-6-10-16,2-2-9 0,-1 0-14 0,2 2-13 15,1-9-52-15,-3 0-35 0,-1 0-48 0,1-2-65 0,-1 2 158 16,0-6-118-16,-7-1-35 0</inkml:trace>
  <inkml:trace contextRef="#ctx0" brushRef="#br0" timeOffset="26049.657">30593 971 1092 0,'-15'-9'459'0,"-3"3"-266"16,8-3-104-16,6 8 22 0,-3 0-6 0,-2 11-8 0,4-1-4 15,0 4-16-15,2-4-16 0,4 8-21 0,-5 3 1 16,4-3-15-16,0 2 4 0,1-3-8 0,2 3-4 16,2 1-2-16,-3 0-1 0,5 2-5 0,-3 3-7 15,-2 3 4-15,1-6-2 0,3 3-6 0,-3 0-2 16,-1-3 3-16,3 2-21 0,-2-4-39 0,0-3-17 15,-2 4-31-15,2-2-43 0,-2-4-49 0,-1 0-92 0,7-2 179 16,-3 1-125-16,2-5-19 0</inkml:trace>
  <inkml:trace contextRef="#ctx0" brushRef="#br0" timeOffset="26492.309">30857 1243 727 0,'19'-59'249'0,"-26"50"-198"0,-1 0-30 0,-3 6 13 16,0-1-8-16,0 3 18 0,0-1 18 0,1 1 45 16,0 1-5-16,-3 2 0 0,3-1 0 0,-4 2 4 15,1-1-5-15,-2 7-8 0,2 1-9 0,-3 0-2 16,0 5-16-16,0-3-6 0,-1 4-8 0,3 6-19 15,-1-5-2-15,3 0-6 0,0 0-1 0,1-1-22 16,7-4 6-16,5 3-1 0,-2 0-2 0,1-7 0 16,7 0-1-16,1-5 1 0,4 0-4 0,3-3 2 15,-1-2 0-15,-2-1-2 0,5-8 0 0,-1 3-4 16,2-3-3-16,-2-1-2 0,-1-3-3 0,1 0-2 16,-1 1 1-16,-3 1 1 0,1 2-1 0,-2-3 4 15,-1 3 1-15,-2 0 0 0,0 2 3 0,-1 2 1 16,-2 0 2-16,0 5 1 0,-1 2 0 0,1 0 2 15,-2 4 3-15,1 5 2 0,0 2 0 0,1 0 2 16,0 3-2-16,5 7-1 0,-2-4 0 0,0-1-1 16,2 1-4-16,0 2-1 0,4-2-3 0,-2 1-14 15,0-6-7-15,-1-2-10 0,2-3-8 0,-1 5-12 0,-1-12-13 0,0-3-45 16,-4-1-18-16,2-2-11 0,-3-7-18 0,3 4-20 16,-2-5 100-16,1 1-78 0,-3-2 5 0</inkml:trace>
  <inkml:trace contextRef="#ctx0" brushRef="#br0" timeOffset="26717.861">31171 913 844 0,'-3'-5'409'0,"-2"2"-214"0,1 3-94 16,-2 0 40-16,1 6-4 0,0-2-3 0,-3 4-5 16,-2 4-22-16,0 1-20 0,0 8-5 0,4-6-22 15,-2 2-18-15,5 1-3 0,-5 6-7 0,0 3-4 16,7-8-12-16,-1 1-2 0,0 2-2 0,0 4-1 15,1 5-3-15,-1 0-7 0,2-6 2 0,2 2-1 0,-1 3-3 16,3-4-4-16,4-1-6 0,-4-6-8 0,7-2-34 16,-3 2-20-16,2-14-25 0,-2 6-36 0,1-3-138 15,0-6 195-15,-1-2-127 0,-1 0-63 0</inkml:trace>
  <inkml:trace contextRef="#ctx0" brushRef="#br0" timeOffset="27031.522">30928 1189 1069 0,'-2'-4'440'0,"1"-4"-241"16,-2 7-105-16,3-3 84 0,2 9-90 0,-2-5 3 0,0 0 8 15,0 0-19-15,0 0-17 0,0 0-18 0,14 2-12 16,9 9-12-16,24 4-7 0,-19-17-2 16,0-2-18-16,5-2 10 0,-1 2-2 0,1-4 0 0,1 1-2 15,-4 2-1-15,-1-1 1 0,0 2-2 16,-5 3-1-16,-2-1-2 0,-4 2 1 0,-2 0 0 15,-4 1 1-15,-2 6 2 0,-3-5 0 0,-2 4 4 16,-5-8-1-16,-3 10 12 0,2-4 2 0,-4 2 1 0,-1 4 2 16,-1-5 3-16,-2 6 2 0,1 1-2 0,0 8 1 15,1-8-6-15,-1 3-3 0,3 0-2 0,-1 4-1 16,2-7-3-16,2 6-4 0,1-2 1 0,1-3 1 16,0 2-7-16,1-4-4 0,2-2-9 0,-1-2-8 15,4 2-37-15,-1-5-18 0,2-2-27 0,-1-2-35 16,3-1-120-16,-1-3 181 0,1 0-120 0,-1 1-52 15</inkml:trace>
  <inkml:trace contextRef="#ctx0" brushRef="#br0" timeOffset="27221.075">31294 1058 1185 0,'-6'-10'515'0,"1"4"-294"16,-3 3-120-16,1 2 24 0,1-1-10 0,1 0-20 15,2 2-7-15,3 2-19 0,0-2-22 0,0 0-27 16,0 0-7-16,0 0-4 0,0 0-4 0,5 1-19 16,7 1-14-16,4 2-15 0,26 1-16 0,-23-3-52 15,2-2-31-15,2 3-37 0,0 1-51 0,-2-3 145 16,2 1-104-16,2 1-25 0</inkml:trace>
  <inkml:trace contextRef="#ctx0" brushRef="#br0" timeOffset="27608.983">31628 1145 932 0,'-4'4'481'0,"0"1"-254"0,-2 3-115 0,3 0 4 0,-5 2 2 16,-28 32-73-16,27-28 34 0,1-2-36 0,0-2-6 0,1 4-2 16,-1 0-2-16,8-1-1 0,-3-1-12 0,1 1-2 15,2 0-9-15,5-4 6 0,3-2 1 0,2-1-3 16,0-4-3-16,-1 0-5 0,5-2 2 0,2-3 1 16,-1 0-3-16,4-5 0 0,-4 0-2 0,0 1 0 15,3-4-1-15,-2-1 0 0,-2 4 1 0,2-7-2 16,-4 3 2-16,-2-2-1 0,-1 2 2 0,0-3-2 15,-2 0 0-15,-5 4 1 0,1-3-1 0,-4 3 1 16,-3 1-3-16,-6 2 0 0,-1 0-2 0,0 6 1 0,-5 1-1 16,-2 0 1-16,-2 2-1 0,2 0-1 0,1 4-4 15,1 4 4-15,0-3-33 0,-1 4-19 0,0 0-21 16,3-1-29-16,5-1-46 0,-1 2 99 16,3-3-78-16,10-2-22 0</inkml:trace>
  <inkml:trace contextRef="#ctx0" brushRef="#br0" timeOffset="28024.03">31849 1213 736 0,'77'-29'356'0,"-73"21"-184"0,-8 1-82 0,-1 8 27 0,5-6 2 15,1 5-3-15,-2 0 14 0,0 0-37 0,0 0-15 16,0 0-12-16,0 7-10 0,0 8-4 0,1 28-16 15,-7-26-6-15,6 3-17 0,1-4 8 0,0 1-8 16,1 5-2-16,1-6-1 0,0-1-3 0,-2 2 0 16,5-5-2-16,-3 2 0 0,-2-5-2 0,1-2 2 15,0-1 2-15,-1-5-2 0,0-1 1 0,0-1-2 16,0 0 2-16,0 0-2 0,0 0 0 0,0 0-3 16,2-5 0-16,5-9-1 0,15-26-1 0,-12 24 0 15,-7 0 0-15,3-5 1 0,-4 3 1 0,4 3 1 16,1 2-2-16,1 1 1 0,-2-7-1 0,3 6 0 15,-2 4-1-15,5 1-1 0,3-2 0 0,-7 9 0 16,2 2 2-16,-3 0 0 0,0 7 2 0,2 2 2 16,-3 4 2-16,-1 2 2 0,0 6 0 0,-2-9 1 15,2 9-3-15,-2-4 0 0,-1 5 0 0,0 1-1 16,-2-2-1-16,1 2-2 0,1-3 0 0,-2 0-7 16,1 1-7-16,0-4-10 0,3 0-12 0,-3-3-17 0,1-6-22 15,2 0-96-15,0-1-79 0,-1 1 178 0,2-2-126 0,1 0-59 16</inkml:trace>
  <inkml:trace contextRef="#ctx0" brushRef="#br0" timeOffset="28394.665">32363 1157 888 0,'13'-89'386'0,"-10"85"-206"16,-3-2-89-16,-4 5 13 0,3-1 4 0,0 1 4 15,0 0-5-15,0 1-20 0,0 0-11 0,-1 0-27 16,-7 2-6-16,-1 2-2 0,1 0-5 0,-28 26-10 16,27-19-4-16,4 1-1 0,0-2-13 0,3 2 6 15,2-4-4-15,3 5 0 0,0-3-2 0,4-1-2 0,4-3-1 0,2-1-4 16,-1 1 4-16,1 0-2 0,2-6 0 0,1 0-1 15,2 1-2-15,1 0 0 0,-2-3-1 0,-1 1 1 16,0-7 0-16,1 2-2 0,-2-6 2 0,-2 4 0 16,-3-3 1-16,-4-4-1 0,7 4 3 0,-12-1-3 15,4 3 1-15,-4 1 1 0,-3-3-2 0,-6 4-2 16,0 2 0-16,-5 0 3 0,-2 3-1 0,-2 2 0 16,0-2-1-16,-5 2-9 0,1 1-6 0,3 1-10 15,-1-1-16-15,4 3-50 0,2 1-34 0,2 2-46 16,1-1-61-16,3 0 153 0,3 2-116 0,5 0-33 15</inkml:trace>
  <inkml:trace contextRef="#ctx0" brushRef="#br0" timeOffset="28631.015">32608 1029 953 0,'94'-67'437'0,"-88"56"-231"0,4 6-105 15,-6 2 18-15,-1 7-1 0,-1 3-2 0,0 1-8 16,-2 7-16-16,0-2-14 0,-2 3-12 0,0 8-12 16,-1-3 2-16,0 2-9 0,0 3-5 0,0 2-12 15,-2 3-2-15,-1 5-5 0,5-5-3 0,-2 7-9 16,1 0-7-16,2 3 1 0,0-8-5 0,1 0-7 0,5-8-14 16,0 4-44-16,-1 0-30 0,-1-7-43 0,3-5-68 15,-2-5 139-15,1 3-133 0,-4-6-63 0</inkml:trace>
  <inkml:trace contextRef="#ctx1" brushRef="#br0">17404 9736 0</inkml:trace>
  <inkml:trace contextRef="#ctx0" brushRef="#br0" timeOffset="29781.243">12972 1750 463 0,'-22'-15'301'0,"22"7"-126"16,1-2 26-16,-1 4-37 0,-1-1-3 0,1 0-67 16,-3-2 54-16,3 3-12 0,0 5-33 0,3-3 0 15,-3 3-10-15,0 0-8 0,0 0-8 0,0 0-16 16,-2 0-1-16,1 1-9 0,0 0-4 0,0 0-10 15,0 0 0-15,-4 14-4 0,-2 7-1 0,-11 30-6 16,11-21-8-16,-3 4 0 0,6 0-2 0,-7 0-6 16,0 2-3-16,-6-5 0 0,6 0-2 0,-2-1-5 15,-2-6-2-15,6-4-5 0,-3-2-10 0,2-2 6 0,9-3-26 0,-3 1-30 16,0-3-15-16,4-2-13 0,0-1-14 16,3-3-16-16,-1-5-19 0,1-8-58 0,0 5 0 0,2-6 13 15,0-3-1-15,2-1 4 0,-2-3 18 0,2 0 30 16,-2 5 42-16,-1-3 92 0,-1-2 44 15,1 1 38-15,3 1 35 0,-6 3 60 0,1-2 14 0,1 4 4 16,-3-2-2-16,9 5-21 0,-6 1-12 0,2 5-13 16,-2 0-18-16,-3 0-39 0,0 0-10 0,0 0-15 15,0 0-9-15,2 10-7 0,7 3-19 0,29 27-6 16,-26-26-3-16,3-2-9 0,-1 2-8 0,0 1-5 16,0-6-9-16,-2-1-23 0,-4-1-2 0,3 2-33 15,0-2-19-15,-3 1-24 0,-1-3-21 0,-2-4-24 0,1 4-71 16,-4-2-34-16,3 0 159 0,-5-5-100 0,-1 1-58 15</inkml:trace>
  <inkml:trace contextRef="#ctx0" brushRef="#br0" timeOffset="30055.386">13009 2089 464 0,'-54'-35'373'15,"46"27"-101"-15,1 1-129 0,2 2 100 0,1 0-59 16,-3 0-18-16,5 2-22 0,0-2-19 0,5 0-43 16,-3 4-14-16,0 0-14 0,0 0-13 0,0 0-18 15,4-1-7-15,6-4-6 0,4-1-2 0,24-20-6 16,-27 16 2-16,3-3-3 0,-1 1 1 0,0-3-2 15,1-1 0-15,-4 0 0 0,1 2 0 0,1 1 0 16,-3 0 0-16,-7 2 0 0,7-2 0 0,-4 5 5 16,-2 1-3-16,1 4 8 0,-5 2-3 0,1-5 12 15,0 7 1-15,0 0 3 0,0 0 1 0,-1 0 2 16,0 0 6-16,0 12-9 0,0 0 4 0,-3 35-11 16,2-26-1-16,2-3-2 0,-3 1 0 0,2 3-8 15,1-3 0-15,3-1-1 0,-4 0 0 0,2-4 1 0,5-1-2 0,-1 4-3 16,1-3-7-16,-2-5-7 0,3 1-13 0,-5-2-14 15,6 1-55-15,-3-2-37 0,0 0-48 0,-1-2-65 16,-1-2 160-16,-3 4-153 0,0-3-65 0</inkml:trace>
  <inkml:trace contextRef="#ctx0" brushRef="#br0" timeOffset="30424.537">12886 2255 1229 0,'-5'2'545'0,"-3"-1"-327"16,3 1-143-16,2 2 13 0,2-2 1 0,0-2-6 16,0 0-34-16,1 0-12 0,0 0-7 0,0 0 2 15,0-1-13-15,0 0-2 0,0 0-7 0,8-1-4 0,5-2-3 16,25-14 1-16,-25 11-4 0,-1 2-10 0,2-2 0 16,3 1-5-16,-4 1-4 0,-1 0-6 0,0 0-11 15,0-1-4-15,-4 4-4 0,2-4-1 0,-4 3 4 16,0 1 3-16,-4 1-2 0,1 0 11 0,-3 1 13 15,0 0 8-15,0 0 6 0,0 0 8 0,-1 2 12 16,0 9 3-16,0 1 12 0,-5 28-2 0,3-26 1 16,1 0 0-16,1 1 0 0,-1 3-2 0,1-4-4 15,-1 3 0-15,2-3-5 0,2 0-2 0,-2-3-2 16,2-6-4-16,1 1 0 0,1-1-2 0,1-3-4 16,-1-2 0-16,2 0-2 0,0-2 1 0,3-1-2 0,0 1-1 15,-2-1 0-15,1-5-3 0,1-1-8 0,0-4-8 16,-1 1-6-16,1 2-13 0,-1-6-24 0,-1-2-17 15,2 4-25-15,-2 1-27 0,2-3-103 0,-3 1 162 16,3-3-104-16,0 3-48 0</inkml:trace>
  <inkml:trace contextRef="#ctx0" brushRef="#br0" timeOffset="30821.973">13258 1850 485 0,'-11'-2'354'16,"0"-5"-132"-16,-1 1-112 0,4 4 55 0,2 3-47 0,-5-3 4 15,6-2-5-15,-3 0-1 0,4 2-42 0,1 0-16 0,1 0-10 16,2 0-12-16,0 1-5 0,0 0-11 0,0 0-3 16,0 0-5-16,0 0-2 0,9-5-3 0,3 0-2 15,29-13 0-15,-26 19-1 0,-4 0-1 0,2 2 5 16,-1 3 2-16,1 5 4 0,-1-2 4 0,-2 7 7 16,0 1 3-16,1 5 4 0,-3 1 2 0,-3 2 1 15,-2 3-2-15,-6-4-3 0,1 2 0 0,-4-3-9 16,-8-3 3-16,2 0-9 0,0-2-1 0,0 3-8 15,1-2 1-15,1-6-1 0,0 2-5 16,3-1-4-16,1-6-13 0,1-1-17 0,-1 0-12 0,3-6-14 16,0 2-17-16,3-1-18 0,0-2-37 0,0-1-14 15,0 1-10-15,0 0 6 0,0 0-12 0,0 0 8 16,4-8 16-16,2-1 16 0,-2 0 55 0,30-26 29 16,-24 27 33-16,-3 1 31 0,-2 0 64 0,0 1 21 15,1 1 11-15,2 2 12 0,-2 0 4 0,-2 3-5 0,4 1-12 16,0 4-13-16,-1 0-35 0,6 0-14 0,-2 4-11 15,-3-1-10-15,1 0-21 0,0 2-10 0,-2-1-12 16,1-2-14-16,0 0-44 0,-4 1-25 16,4-2-36-16,-3-1-40 0,3 3 104 0,-3-4-84 0,-3-1-26 15</inkml:trace>
  <inkml:trace contextRef="#ctx0" brushRef="#br0" timeOffset="31111.229">13428 2081 750 0,'-34'-30'443'0,"27"23"-242"0,3 4 19 0,0 1-138 0,3-1 36 16,1 2-13-16,0 0-13 0,0 0-43 0,0 0-17 16,0 0-11-16,5-1-40 0,6-3 20 0,0-1-3 0,29-20-9 15,-24 14-26-15,-2-2 19 0,-1 3-2 0,-3-2-3 0,5-4 0 16,-1 1 1-16,-1-1 5 0,-3 2 7 0,2-3 4 16,0 0 6-16,-3 4 3 0,1-3 9 0,-3 4 13 15,-1 2 8-15,-1 4 8 0,0 1 5 0,-4 1 12 16,-1 3 2-16,-1 2 0 0,0 0 0 0,0 0-8 15,0 0-6-15,0 1-4 0,-3 10-5 0,-4 7-11 16,-9 30-4-16,14-26-4 0,-2 0-3 16,6 1-6-16,-1 0-2 0,5-3-3 0,-5 3-1 0,4-3-6 15,1-1-11-15,2-5-8 0,-2 1-13 0,2-2-37 16,-1-3-25-16,-4-1-32 0,5 0-43 0,-3-3-47 0,-4-2-82 16,1 0 191-16,1 0-134 0,-2-4-18 0</inkml:trace>
  <inkml:trace contextRef="#ctx0" brushRef="#br0" timeOffset="31391.437">13568 2148 697 0,'-44'75'353'15,"44"-68"-171"-15,0 4-96 0,1-1 32 0,3 0-7 0,2-1 0 16,2 1-9-16,2-3-29 0,3 1-14 0,-1-4-9 16,1-4-9-16,1 2-11 0,2-3-4 0,-2-1-4 15,0-4-2-15,-3-2-8 0,1-2-2 0,-2-1 0 16,3 2-2-16,-4 1-1 0,-4-3-3 0,1-1 0 15,-1 2 0-15,1 1 0 0,-5 1 1 0,1 1 0 0,-5-3 6 16,-2-1 4-16,2 1 3 0,-3 2 4 0,-4 0 10 16,1-1 6-16,-4 0 3 0,2 6 3 0,-2-2 5 15,-3 7-2-15,1 2 1 0,-2 2-2 0,1 2-9 16,2 3-6-16,-5 1-5 0,3 1-5 0,0 1-12 16,3 1-9-16,1-1-13 0,4-1-21 0,1 2-77 15,-1 0-63-15,6-2 35 0,1-3 78 0,7-5-125 16,-2 4-48-16</inkml:trace>
  <inkml:trace contextRef="#ctx0" brushRef="#br0" timeOffset="32510.266">13982 1895 562 0,'-91'-64'372'0,"77"63"-154"0,3-1-108 0,-2 1 34 16,-5 1-5-16,7 0 7 0,1 5-7 0,4 1 1 0,0 0-43 15,-2-3-11-15,0 3-6 0,6-3-1 16,2 1-21-16,0-2-21 0,0-2-5 0,0 0-7 16,0 0-5-16,11 2-1 0,3-1-10 0,32 3-13 15,-26-7 9-15,-1-1-1 0,0 0-5 0,0-4-2 16,-2 1 2-16,3-1-6 0,-2 0-4 0,-1 1-1 0,-2 1-2 16,-3 0-2-16,-2 1-2 0,-1 2 0 0,-5 2-3 15,3 1 2-15,-6 2 7 0,-1 2 1 0,-9 0 2 16,3 1 2-16,-2 4 5 0,-4 0 0 0,0 5 2 15,-3-1 1-15,1-3-1 0,2 9 0 0,0-3 3 16,0 3 4-16,0-4 1 0,3 0 2 0,-2-2 2 0,-1 4 6 16,4-4-2-16,-1-3 4 0,0 0-3 0,2-2-2 15,0 2 1-15,4-2-2 0,3 0-3 0,2-4-5 16,4 0 3-16,-2 5-3 0,4-6-3 0,1 0 2 0,2-2-3 16,0-1 0-16,1-2 0 0,2 2-3 0,-5-5-6 15,6 1-4-15,0-3-3 0,1 3-3 16,-2-3-4-16,2 0-2 0,-2 0-1 0,-1-3 1 0,0 4 5 15,-1-2 3-15,-5 1 1 0,0 0 4 0,-2 0 1 16,-4 2 4-16,-1 0 3 0,0 5 3 0,-1 0 5 16,0 0 3-16,0 0-1 0,0 0 9 0,-1 0 2 15,-2 8-1-15,-2 7 5 0,-32 25-2 0,31-30-4 16,1 3-2-16,1-1 2 0,0 2-7 0,1 1-1 16,1 0 0-16,-1-3-5 0,3-1-1 0,1 1 0 15,1 0-1-15,2-4 3 0,0 3-2 0,-1-5 0 0,2 0-1 16,0-2-1-16,1-2 1 0,-2-1-1 15,-3-1 0-15,0 0-2 0,0-1 0 0,0 0-4 0,2 0-3 16,6-2-2-16,0 1-2 0,1-1-7 0,1-3-3 16,27-21-3-16,-24 16-4 0,-1-1-5 0,0-2 1 15,1-3 0-15,0 2-3 0,4-1 0 0,-1-1 2 16,1-2 2-16,0-1 3 0,-4 2 8 0,5 3 2 0,-2-5 6 16,0-2 7-16,-7 3 14 0,1 1 9 0,-3 3 7 15,-1 0 16-15,-6 0 7 0,1 1 3 0,-2 4 4 16,-1 4-3-16,5 2 2 0,1 3-5 0,1 2-3 15,-5-1-15-15,-1 0 2 0,0 0-8 0,1 0-5 16,0 0 3-16,0 10-11 0,-1 6-2 0,-7 24-2 16,10-22-1-16,3 2-8 0,-5 0 5 0,0-1 0 0,3 5-5 15,-4-6 2-15,1 4 1 0,2 2-1 0,-2-6 1 16,0 4-1-16,0-1-1 0,0 2-8 0,0-3-3 16,1-2-27-16,-1 2-15 0,4-5-16 0,-8 2-24 15,8-3-95-15,-4-5-69 0,3-5 175 0,0 2-131 16,-2-2-42-16</inkml:trace>
  <inkml:trace contextRef="#ctx0" brushRef="#br0" timeOffset="32877.392">14500 2026 606 0,'12'-75'334'0,"-19"72"-144"0,0 2-87 0,-1-3 54 16,0 4-45-16,0 0 5 0,1 7 14 0,0-3-24 16,1 5-13-16,-2-3-7 0,3 1-15 0,-1 3-4 15,-1-1-2-15,2 3-10 0,0-3-24 0,1 1 14 16,4 2-4-16,0 0-8 0,-1-1-7 0,5 1-3 16,2-3-3-16,-1 0-3 0,4 1-6 0,0-3-3 15,3-4-2-15,-2 0 0 0,3-2-4 0,2-1-2 16,1-1-2-16,-1 0-6 0,0-4-2 0,0-1 1 0,-3-1-1 15,0-1 1-15,-1-1-2 0,-5-2 1 0,-1 2 3 16,-2-2 1-16,-1 2 4 0,-4-2-2 0,-2-1 3 16,-1 0 0-16,0 3 0 0,-4-2 0 0,-1 1-1 15,-2-2-1-15,-2 4 0 0,1 0 0 0,1 1 0 0,-1 5-8 16,-2-4-25-16,3 6-16 0,4 1-21 0,-1 6-24 16,2-3-106-16,0 1-75 0,4 7 185 0,0-3-141 0,5 1-86 15</inkml:trace>
  <inkml:trace contextRef="#ctx0" brushRef="#br0" timeOffset="33208.453">14521 1984 945 0,'59'15'452'0,"-61"-16"-228"0,-2 1-110 16,2 3 40-16,2-3-16 0,0 0-18 0,0 0-8 0,0 0-13 16,0 0-18-16,0 0-17 0,3 2-26 15,11 3-5-15,-1-3-17 0,34 3 5 0,-23-14-7 0,-1 2-5 16,-1-1-6-16,-5-1-3 0,7-1-8 0,-1 1-5 15,-2 0-4-15,-2 2-5 0,-6-5-5 0,1 3-2 16,-6-1 0-16,3 0 0 0,-5-1 8 0,-3 1 3 16,-3 1 3-16,-2 0 2 0,1 2 8 0,-1 0 2 15,1 2 6-15,0 5 5 0,-7-2 5 0,4 3 4 16,-3 0 3-16,3 4 6 0,0 3 3 0,-3 0 2 16,0 4-5-16,2-1-1 0,3 3 0 0,0 6-3 15,1 0 1-15,-1-3-3 0,2 2-2 0,0-2-1 16,3 4 0-16,0-1 0 0,-1-4-5 0,0 4-2 0,2 2 2 15,-1 1-4-15,0-2-4 0,-1-1-2 0,1 0-1 16,-2 1-10-16,2-2-9 0,-1 0-13 0,0-5-16 0,-2 0-17 16,-1-1-82-16,-1-2-63 0,0-7-103 15,2 2 218-15,1-2-192 0,-1-1-92 0</inkml:trace>
  <inkml:trace contextRef="#ctx0" brushRef="#br0" timeOffset="33614.196">15050 1996 573 0,'36'-53'355'0,"-40"51"-128"16,-2 2-101-16,0 1 60 0,-1 3-22 0,1 2-21 15,0 1-8-15,-5-1-13 0,4 3-1 0,-1 0-41 16,2 1-9-16,0 0-7 0,3-2-6 0,0 0-16 16,4-1-8-16,3 0-5 0,0 0-15 0,3-3 1 15,2 1-1-15,-1 0-5 0,3-1-1 0,-4 0-1 16,3-2-1-16,0-3 0 0,0 1-2 0,-2 0 1 0,-2-2-2 0,3-3 2 16,-1 1-2-16,-1-1-3 0,0 1 0 15,-2-1 0-15,1-2 1 0,-2 0-1 0,0 1 0 0,0 0 0 16,-2 0 0-16,-2-2 1 0,-1 3 0 0,1 0-1 15,-7-5 0-15,2 3 1 0,-2-2-1 0,-3 2 0 16,2 1 0-16,-1 2 0 0,-2 0-1 0,-1 4 1 16,1 0-3-16,-2 5 2 0,0 1 0 0,-2 3 0 15,3 1-4-15,-1-3-14 0,0 4-9 0,7-1-15 16,-3 1-17-16,7 1-66 0,2-3-46 0,2-4-68 16,0 0 157-16,10 1-142 0,0-2-65 0</inkml:trace>
  <inkml:trace contextRef="#ctx0" brushRef="#br0" timeOffset="33871.212">15288 1862 1185 0,'51'-76'536'16,"-51"70"-302"-16,-3 5-57 0,3-2-26 0,0 3-14 16,0 0-81-16,0 0 37 0,0 0-21 0,-1 2-27 15,0 10-6-15,0 6-5 0,-4 23-4 0,5-20-9 16,-3 0-1-16,1 0-1 0,0 1-6 0,4 4-2 15,0-1 0-15,-2-4-3 0,8 4-2 0,-7-4-2 16,5-1-1-16,0 0-2 0,2 1 1 0,-4-4-3 0,0-1-8 16,4 2-12-16,-3-4-8 0,-1 1-10 0,-1-4-10 15,1-3-12-15,-2-3-37 0,0-2-18 0,1 2-23 16,-4-6-21-16,1 0-95 0,0 0 172 0,0-1-112 16,0 1-43-16</inkml:trace>
  <inkml:trace contextRef="#ctx0" brushRef="#br0" timeOffset="34021.076">15301 1969 997 0,'3'-7'497'0,"-2"2"-245"0,1-1-137 0,3 1 54 15,1 2-32-15,0-1-13 0,4 4-21 0,2-1-19 16,0 1-24-16,0 0-24 0,1 0-9 0,0 0-5 16,2 1-12-16,-2-1-7 0,0 0-9 0,-2 0-13 15,-1-5-58-15,1 1-14 0,-2 2-37 0,1 1-54 16,-4-2 119-16,0 2-95 0,-2 1-30 0</inkml:trace>
  <inkml:trace contextRef="#ctx0" brushRef="#br0" timeOffset="34187.436">15445 1989 1103 0,'-49'84'514'16,"41"-84"-291"-16,5 0-116 0,1 3 51 0,0-2-29 15,2-1-12-15,0 0-2 0,0 0-23 0,0 0-20 0,0 0-18 16,0 0-13-16,0 0-8 0,5 0-17 0,5 1-12 15,-2-1-14-15,3-1 3 0,29-2-40 0,-27-1-80 16,1 1-62-16,0-1-103 0,-1 2 205 0,-1-1-190 16,2 1-103-16</inkml:trace>
  <inkml:trace contextRef="#ctx0" brushRef="#br0" timeOffset="34467.507">16049 1861 1329 0,'70'-36'547'0,"-64"34"-358"16,-3-3-118-16,1 0 11 0,1 4-7 0,-2 1-2 0,5 0 2 15,3 8-25-15,-3-2-12 0,2 0-12 0,1-1-8 16,2 5-9-16,2 0-3 0,1 2-6 0,-3-3-10 16,-2-1-11-16,-2-1-15 0,-1 0-40 15,0 1-28-15,-1-2-34 0,-5-4-50 0,-2 0-63 0,-4 2 160 16,3-4-118-16,0 0-23 0</inkml:trace>
  <inkml:trace contextRef="#ctx0" brushRef="#br0" timeOffset="34869.732">16056 1972 1209 0,'-67'22'508'0,"71"-23"-325"0,-1 0-115 0,4 1 8 0,1 0-10 15,-2 0 0-15,5 1-1 0,-1-1-30 16,1 0-11-16,3 2-6 0,3-2-8 0,-7-1-5 0,4 1-2 16,-1-1-3-16,-2 2 0 0,-1 2-3 0,-1-3-2 15,-4 2-6-15,-1 2 3 0,2 3-1 0,-5 0 2 16,-5 3 0-16,4-3-1 0,-6 2 4 0,-1 4 1 15,-4-2 1-15,3 2 2 0,-2 3-1 0,-1-2 0 16,1 4 0-16,-1-1 1 0,3-2 1 0,-1 5 0 16,6-3 2-16,-3 1 0 0,5-4 4 0,1-1 3 15,2-3-1-15,3 1 1 0,0-1 0 0,3-2 1 0,4-1 1 16,-5-1-2-16,2-4-1 0,1-1-2 0,2 0 2 16,-1-3-1-16,4-6-4 0,2 2 2 0,-6-4-3 15,3 2 3-15,-3-1-5 0,0-3 1 0,-1-1-1 16,1 3-1-16,-3-5 3 0,-3 2 0 0,0-2 0 0,-1 2-2 15,1-1 2-15,-3 2-1 0,-2 1 0 0,-1 0 0 16,-4 6-1-16,-4-2-1 0,-4 4 0 0,-2 0 0 16,2 1 0-16,-4 2 1 0,0 3 0 0,1 6 1 15,-2-4-2-15,5 4-4 0,0-1-5 0,2 1-6 16,1 3-26-16,2-2-17 0,1 1-27 16,4-5-40-16,-2 1-3 0,5 1 74 0,5 0-68 0,-2-5-14 15</inkml:trace>
  <inkml:trace contextRef="#ctx0" brushRef="#br0" timeOffset="35090.287">16437 1836 1265 0,'0'-6'557'0,"3"2"-338"0,-6 2-133 0,0 5 18 15,1-3-9-15,1 0-1 0,0 1-5 0,-2 16-36 16,-9 29-14-16,5-25-8 0,4-2-8 0,-1 0-9 15,-2 4-3-15,4-4-6 0,0 0-5 0,-1-2-11 0,3-5 6 0,1 0-47 16,2 5-16-16,-1-7-17 0,2 0-23 0,1 0-31 16,-1 0-101-16,4-1-71 0,-5-1 189 0,3 1-116 15,-6-6-57-15</inkml:trace>
  <inkml:trace contextRef="#ctx0" brushRef="#br0" timeOffset="35254.126">16407 2090 828 0,'-18'-46'449'0,"17"42"-196"15,-1 0-128-15,0 2 56 0,2 1-11 0,0 0-10 16,0 1-11-16,0 0-46 0,0 0-19 0,0 0-17 0,0 0-14 16,0 0-22-16,2 0-3 0,9 3-12 0,1 1-5 15,28 11-9-15,-27-14-5 0,1 0-18 16,0 0-13-16,1-1-16 0,-2 0-21 0,0 0-15 0,-1 0-65 16,-2 0-40-16,1 0-52 0,-6 0 159 0,-1 0-139 15,-2 1-55-15</inkml:trace>
  <inkml:trace contextRef="#ctx0" brushRef="#br0" timeOffset="35734.756">16217 2326 1008 0,'-10'2'521'15,"1"0"-261"-15,9 7-149 0,-3-6 83 0,0 5-89 16,3 0-7-16,2-1-5 0,-2 4-15 0,6 3-38 0,-2-3-10 15,-4-3-6-15,8 3-5 0,-3-4-9 0,2 2-3 16,2-1-1-16,1-1-2 0,-5-3-4 0,4 2-2 16,-2-1 1-16,-1 1-5 0,-1-4-4 0,-5 2-1 15,4-3-4-15,-4-1 1 0,0 0-3 0,0 0 2 16,0 0-4-16,0 0 6 0,0 0 5 0,-1-1-2 0,0 0 4 16,0 0 0-16,0-1 3 0,0 1 1 0,0 0 2 15,-1 0 0-15,1-5 0 0,0-3 0 0,0-1 0 16,1-4 1-16,10-22-1 0,-2 24-1 0,2-5-6 15,3 3 3-15,0 1-12 0,4 0-3 0,1 1-2 16,-5 1-4-16,2 0 0 0,-3 4 1 0,3 4 3 16,-6 1-3-16,-1 1 13 0,0 2 3 0,-4 5 4 15,-2 3 7-15,2 1 4 0,-7 3 4 0,-1 1 2 0,-5 4 10 16,2-3 0-16,-5 1 4 0,1-2-2 0,-4 3-2 16,3-3 0-16,-2 1 0 0,-1-4-3 15,2-3-3-15,1 1 1 0,0-2-1 0,4-1 1 0,-1-4 5 16,-1 2 1-16,10-1-2 0,-2-1 3 0,2-1 0 15,-1-1 2-15,1 0-4 0,0 0 2 0,0 0-5 16,0 0-3-16,3 0-1 0,7 0-1 0,3 0-4 16,28 2-5-16,-26-2-1 0,-2 0-3 0,3 0-19 15,-1 0-10-15,2 0-18 0,0 0-19 0,-1-1-75 16,2 1-53-16,0-2-75 0,0 1 175 0,-2 1-162 16,1-2-74-16</inkml:trace>
  <inkml:trace contextRef="#ctx0" brushRef="#br0" timeOffset="35905.268">16698 2381 1050 0,'49'18'696'0,"-49"-17"-317"16,4 1-232-16,-3 3 211 0,-1-5-262 0,0 0-8 0,0 0-9 16,0 0 1-16,0 0-49 0,0 0-14 15,0 0-19-15,0 0-28 0,0 0-96 0,0 0-90 16,0 0 168-16,1 4-137 0,0-1-90 0</inkml:trace>
  <inkml:trace contextRef="#ctx0" brushRef="#br0" timeOffset="55469.96">13060 16365 613 0,'12'-12'232'0,"1"2"-165"0,0-2-32 0,-1 4 9 0,2 0 2 16,-5 4 5-16,0-3 4 0,0 2 7 15,-5 2-5-15,-3 0-3 0,1 2-12 0,-2 1-7 16,-2 0 0-16,1 0-1 0,0 0-2 0,0 0-5 0,0 0-3 0,0 0 5 16,-7 2-2-16,-2 0-4 0,1 1-2 0,-29 13 1 15,26-13 0-15,1 2 1 0,0-2 0 0,0 0-5 16,1-2 2-16,-4 3-3 0,1-3 0 0,0-1-2 16,-2 0-1-16,-1 0 0 0,-1 0-3 0,-3-3-1 15,-4 2 1-15,0 0 1 0,-3 1 0 0,-5-1 0 16,-1-1 1-16,-3 0-2 0,-3 2 4 0,1 0 1 15,-2 0-3-15,3 0 2 0,-2 3-2 0,3 0-1 16,-1-2 0-16,3 2 0 0,-1-3-2 0,1 1-2 16,2 1 1-16,-1-2-2 0,1 0-1 0,-1 0 1 15,1 1-3-15,1 0 1 0,0 1-1 0,-1 1 0 16,-1-1-1-16,0 1 0 0,1-1-1 0,-1-1 1 16,-2 3-1-16,-1-3 0 0,-2 0-2 0,1 0 0 0,-3 0 1 15,-1 1-1-15,2 1 1 0,0 1-1 16,1-1 0-16,0 2 0 0,2 1 1 0,2-2 1 15,0 1-2-15,2-2 0 0,-2 0 0 0,2-1 0 0,-1 1 1 16,0-1 0-16,6 1-1 0,-8 0 1 0,7 0 1 16,0 4-1-16,-5 2 1 0,0 0-1 0,6-2 1 15,-4 4-1-15,2-2 2 0,-5 2-2 0,1-1 0 16,1 0 2-16,4-3-1 0,1 1-1 0,-2 2-1 16,-1-2 1-16,3-1-1 0,6 1 0 0,-3 1 1 15,0-2-1-15,4 1 1 0,2 1 2 0,0-2-1 16,2 2-1-16,4 2 0 0,0-1 0 0,1 1 2 15,3 2-1-15,1-2-2 0,0-1 0 0,3 4 2 0,2-1 1 16,1-1-1-16,-1-2 1 0,3-1-2 16,1 1 0-16,3 0 1 0,0 0-1 0,-2-3 2 0,3 1-2 15,1-2 1-15,2 3 0 0,-1 0-1 0,1-2 1 16,3-3 1-16,-1 4 0 0,1-4-3 0,0 1 2 0,3 0-2 16,0 1 2-16,1-2 1 0,-1 1-2 0,3 1 0 15,1-1-1-15,6 2 0 0,0-1 0 0,-4 0 3 16,6-1-3-16,2-3 1 0,2 3 1 0,1-4-1 15,-2-1 1-15,6 0 1 0,1-2-1 0,3-1-2 16,-3 0 2-16,7 1 1 0,2 0-2 0,0 0 2 16,0 1-1-16,2-1 1 0,0 1-1 0,-3-2 1 0,5 3-1 15,-4-2-1-15,1 1 0 0,-1 1-1 0,1 0 1 16,-1 0-3-16,2 0 3 0,-4 0-1 0,1-1 0 16,0 1-1-16,-2-1 1 0,3-1 1 0,-2 2-1 15,-8-2 3-15,5 3-3 0,6 0-1 0,-2 2 1 16,-4-2 2-16,1 0-1 0,-2 0-1 0,5-1 0 15,0 0 0-15,0-2 0 0,-5 1 0 0,-4 0 0 0,5-1 0 16,2 2 0-16,-5-1 1 0,0 0-1 0,-1 1 1 16,2 1 1-16,-5-2-2 0,3 1 1 0,-4-3 0 15,0 1 0-15,-2 1-1 0,-1-1 3 0,1-2-3 16,-1 4 0-16,0 0 0 0,0-2 1 0,0 2-1 16,1-1 2-16,2-1-2 0,-1 2-1 0,-4-1 2 15,3 0 0-15,-6-5 1 0,1 5-1 0,-4-3-1 16,-4-2 0-16,-2 2 1 0,-2-3 1 0,-1 1-2 0,-4 2 0 15,0 2 2-15,0-4 0 0,-2 2 0 0,-2 1 0 16,0-4 0-16,1 2 0 0,-1-4 1 0,0 0-2 16,-1 1 0-16,-1-4 2 0,3 0-1 0,-1-3-1 15,3 6 1-15,-4-6-1 0,1-3 0 0,1 0 0 16,-4 0 1-16,2 2-2 0,-4-1 0 0,-2-3 2 16,-5-2-1-16,3 3 1 0,-4 4-2 0,-3-2 2 15,-3-1-1-15,-2 1 2 0,2 2-2 0,-4 2 0 0,-3 1-1 16,0 1 0-16,-2 0 2 0,0 4-2 15,-6 0 1-15,2-2-1 0,-2 2 1 0,-3-1 1 0,-1 2 0 16,-1-1 0-16,-3 0-2 0,2 3 2 0,-3-2 0 16,-1 4-2-16,4-1-1 0,-1 0-5 0,-9-1-18 15,-1 2-15-15,4 1-23 0,0 1-35 0,-1 0-53 0,-6-1 103 16,-2 4-77-16,6 1-27 0</inkml:trace>
  <inkml:trace contextRef="#ctx0" brushRef="#br0" timeOffset="57408.088">13603 16704 471 0,'-11'2'32'0,"6"-3"-15"0,0-3 14 0,2 4 13 0,2-1-6 16,0 0-2-16,0 0 25 0,0 0 12 0,0 0-7 15,0 0 1-15,-1 0-8 0,1 0-10 0,0 0-3 16,0 0-6-16,0 1 0 0,0 0-9 0,0 0-2 15,0 0-1-15,0 0-1 0,0 0-5 0,1 0-2 16,0 3 0-16,2 4-3 0,0-2 2 0,-1 3 0 16,13-3 2-16,30 31-3 0,-21-26 6 0,1-3-1 15,1-2 0-15,2 0 1 0,5 2 1 0,5-1-1 0,4 0 0 16,1 0 2-16,-8-4-6 0,10 3-2 0,7 2 4 16,2-2-2-16,-6 5-7 0,1-2 0 0,1-2-2 0,8 4-2 15,-3-1-1-15,-3 3 0 0,-5-2-3 0,-3 3-2 16,4-2 0-16,-7 4 0 0,0 1 0 15,-11-3-1-15,6 2-1 0,2-3 0 0,-12-4 0 0,1-1 1 16,-2 0 7-16,-4-5 2 0,1 2-3 0,-8-3 7 16,0 1 8-16,-2-1 2 0,-3-2 1 0,0 1 3 15,-3-1-4-15,-4-3-2 0,-3 1 3 0,2 2-6 16,-2 0-8-16,1 0 0 0,0 0-4 0,0 0-3 0,0 0-2 16,-5-3-1-16,-1 2-2 0,-1 0 3 15,2 0-2-15,-2 0-3 0,7 0-14 0,0 1-13 0,-1 0-17 16,1 0 7-16,-1 1-63 0,1 0-141 15,0 0 183-15,0-1-119 0,1 0-53 0</inkml:trace>
  <inkml:trace contextRef="#ctx0" brushRef="#br0" timeOffset="57996.811">14781 16854 373 0,'-12'-8'251'0,"0"1"-84"0,6 1-75 15,-1 3 67-15,0-1-68 0,5 2 7 0,-10 1 1 16,11 1-8-16,-1 0-11 0,-4 1-11 0,6-1-15 15,-1 0-3-15,1 0 0 0,0 0-10 0,0 0-7 16,0 0-1-16,0 0-3 0,0 0-3 0,7 2 1 16,3 3-8-16,3-1-8 0,32 30 6 0,-30-30-5 15,4 2-5-15,-5 3-2 0,4-5 0 0,-2 0-6 16,-3 3 0-16,0 2 2 0,-3-4-1 0,0 3-3 16,-1-3 2-16,2 1 0 0,-5 5 1 0,-1-4 0 0,0 1 2 15,-3-2-2-15,-2 2 1 0,1 0 0 0,-2-1-1 16,-2-1 1-16,-4 2 3 0,2 1 2 0,-4-1 1 15,0 2 3-15,-4-2 8 0,2 4 1 0,-3 0 3 16,-1 0 2-16,-4 3 3 0,3-4 1 0,-3 2-2 16,-1 3 1-16,1-2-7 0,0-1-2 0,-1 0-1 15,3-1-3-15,3-4-5 0,-6 3-1 0,6-5-10 16,1 0-20-16,4 2-83 0,-2-3-70 0,3 3 136 16,3-2-101-16,3 0-88 0</inkml:trace>
  <inkml:trace contextRef="#ctx0" brushRef="#br0" timeOffset="61130.06">15090 17077 475 0,'65'11'196'0,"-62"-15"-121"0,-5-5-23 16,0 2 24-16,0 1-26 0,-1-2 8 0,2 4 8 15,-2-4 4-15,2 4-1 0,0 2-8 0,1-1-14 16,0 3-9-16,0-1-4 0,-1 0-3 0,1 0-4 16,0 0 0-16,0 1-2 0,-2-1-2 0,1 1-7 15,0 0 8-15,0 0 2 0,0 0 0 0,0 0 1 16,0 0-2-16,-1 14 2 0,-1-3 1 0,-3 28-3 16,2-21-8-16,-3 0 3 0,1 2-4 0,2-3-4 15,0 0-2-15,-1 0-2 0,4 1-3 0,0-1 0 16,0-2 0-16,1-1-2 0,0-2-2 0,1-2 1 15,1-2 1-15,3-2 0 0,-1-1 1 0,2-1-1 16,-1 0 1-16,5-4 0 0,-2-2-1 0,5 1-2 0,-1-2-2 16,1-4-1-16,0 1-4 0,1-4 1 0,3 0-1 15,-6 0-2-15,2-1 1 0,-2 0 3 0,0 0 0 16,-5-1 0-16,3 1 3 0,-6-2-2 0,3 1 3 16,-1-5-1-16,2 1 1 0,-5 0 0 0,3-3 1 15,1 4 2-15,-3-2-1 0,-1 3 5 0,0 3 0 16,-2 5 1-16,1-2 1 0,-1 1 0 0,1 6-1 0,-6 2 5 15,5 1 1-15,0-2 1 0,0 0 2 0,0 0 2 0,0 0 6 16,-2 17 0-16,-4 26 1 0,7-22-4 16,-2-3 0-16,-1 4-5 0,2 0-2 0,0-1-3 15,2 0-7-15,3-3-1 0,-1-4 1 0,-2 0-2 0,3 0-3 16,-3 0-6-16,4-2-8 0,1-2-12 0,0-2-39 16,-5 1-22-16,7-2-26 0,-2 0-34 0,-1-4 92 15,1-1-76-15,-3-1-18 0</inkml:trace>
  <inkml:trace contextRef="#ctx0" brushRef="#br0" timeOffset="61484.216">15564 17097 769 0,'8'-11'318'0,"-5"-1"-172"16,-1-1-67-16,-1 6 17 0,-1-1-10 0,0 5 5 15,0 2-3-15,-3-1-7 0,2 2-18 0,0 0-29 16,0-1-5-16,0 1-5 0,0 0-3 0,0 0-5 15,-7 4-2-15,-3 2-2 0,-1 7-1 0,-28 27-1 0,28-23-2 16,0-2-1-16,-1-1-5 0,3-1 1 0,3-2-1 16,1 1-1-16,-1-1 1 0,4-5-2 0,1 1 0 0,1-1 2 15,1-3-1-15,2 3-3 0,-2-6-4 16,0 0-3-16,0 0-5 0,8 0-13 0,4 0-5 16,4 0-5-16,27 0-5 0,-28 0 0 0,2 0 0 15,-6 0 5-15,2 1 1 0,-3 1 13 0,-3 1 7 0,-3 8 3 16,-1-5 9-16,-3 0 11 0,-1 5 6 0,-5-2 4 15,0 3 5-15,-5-2 10 0,-1-1 2 0,-2-2 2 16,-1 1 1-16,1-2-4 0,-2 1-2 0,4-2-6 16,-1 1-2-16,3-4-8 0,2 1-3 0,2-3-4 15,-1 3-8-15,5-3-36 0,0 0-25 0,2-1-35 16,0-1-45-16,0 1-59 0,0 0 131 0,0 0-134 16,0 0-71-16</inkml:trace>
  <inkml:trace contextRef="#ctx0" brushRef="#br0" timeOffset="61847.619">15610 17236 840 0,'6'0'424'0,"-4"2"-209"15,-1-1-102-15,-1-1-11 0,0 0-49 0,0 0 37 16,0 0-15-16,10 2-17 0,1 0-12 0,5 2-25 16,30 8-6-16,-21-9-3 0,-4 1-4 0,3 1-7 15,4-3 0-15,-5-3 0 0,1 0 0 0,-2 0 1 0,-8-1-3 16,2-2 0-16,1 1 0 0,-9-4-1 0,1 5 1 15,-3-2-3-15,-1-2-2 0,-5-2 0 0,0 1 1 16,-2 2 0-16,-2-4 0 0,-4-3-4 0,-1 0 2 16,-2 1 1-16,-1-1 1 0,-3 0 1 0,2-5 0 15,-4 12 1-15,-3-4 1 0,4 2 2 16,-4 5 3-16,1 2 1 0,1 5 1 0,1 4 5 0,1 1 3 16,0 1-2-16,2 0 4 0,0 6 3 0,2-3-1 15,5 2 0-15,-3-1 1 0,4-2-4 0,4 0 0 16,4 1 0-16,1 0-4 0,3-1-3 0,4 1-2 15,4-6-1-15,-2 1-2 0,6 1-5 0,2-4-9 16,0 0-9-16,-1-1-7 0,0-1-13 0,-2-2-16 0,2 1-29 16,2-1-15-16,-7 1-13 0,0-3-12 0,-2 0-11 0,4 0-43 15,-5-3-20-15,0 2 117 0,-2 0-62 16,-1 0-18-16</inkml:trace>
  <inkml:trace contextRef="#ctx0" brushRef="#br0" timeOffset="62176.634">15979 17170 191 0,'10'-22'195'0,"-1"6"-34"0,-1-2-66 0,1 8 58 16,-2 1-12-16,-1 3-10 0,-1 5-6 0,-1 2-19 15,-2 6-7-15,1 4 3 0,-2 4-12 0,1-2-16 16,-3 9-3-16,0 1-3 0,1-1-8 0,-1 0-20 16,-1 0-8-16,1 0-7 0,-1-1-5 0,2 0-5 15,0-1-4-15,0-1-4 0,1-3-3 0,-1 0 0 16,0 2-1-16,1-6-1 0,-1-2-1 0,0-1 4 15,0 0-2-15,-1-9 2 0,0 3 1 0,0-4-2 16,0-1 1-16,1 1-1 0,0 0-2 0,0-2-3 16,0-12-1-16,0-28-3 0,0 26 1 0,1 2 1 15,0-1-4-15,4-3 3 0,-3 5 1 0,1 0-1 16,2-1 2-16,-1 7 2 0,2-5-2 0,1 2 1 16,-1 4 1-16,1 3 1 0,2-2-1 0,-3 3 1 15,4 1-1-15,1-2 0 0,-1 3 0 0,0 0-2 0,2 1-7 0,0 1-23 16,-1-2-13-16,2 1-14 0,-2 0-16 0,2 0-19 15,0 2-61-15,3 1-27 0,-2-1-39 0,-3 0 144 16,1 2-120-16,0 0-42 0</inkml:trace>
  <inkml:trace contextRef="#ctx0" brushRef="#br0" timeOffset="62932.196">16470 17097 476 0,'22'-36'258'0,"-30"36"-107"16,-3 1-75-16,1 6 24 0,0 1-3 0,-2 2-2 15,2 1-5-15,2 1-38 0,-1 2-13 0,3-1-11 16,4 0-8-16,2-2-9 0,0 0-3 0,6-1-2 15,-1 0-1-15,6-2-2 0,-2-1-5 0,3-2-2 16,0-1-1-16,-1-4 0 0,2 2-3 0,-1-2 2 16,0 0-1-16,-2-5 0 0,0 0 6 0,-3 0 1 15,1-3-2-15,-4 1 0 0,1 0-1 0,-3-4-1 16,-1 3 0-16,-2 2-1 0,0-3-2 0,-3-1-2 16,1 3 2-16,-2 4 5 0,1-3 3 0,-7 4 3 15,1-3 3-15,1 5 9 0,-4 6 7 0,-1 6 5 0,-2-1 6 16,1 0 6-16,0 5 2 0,3 4-1 0,-3-3 0 15,0 2-3-15,3-2-6 0,2 1-2 16,2-1-7-16,2 2-9 0,1-4-3 0,4-3-1 0,0 3-4 16,3-2-4-16,4-3 1 0,2-2-2 0,0 0-1 15,3-2 1-15,2-3-5 0,2-3-4 0,0 0-4 16,-2-1-2-16,1-6-3 0,3 1-5 0,-1-2-1 16,-2-1 0-16,0 2 4 0,0-1 1 0,0-2 4 0,0-2 1 15,2 0 0-15,-4 2 7 0,0-3 3 0,0-1-3 16,1-1 0-16,-1 0 2 0,-1 0-1 0,-2-4 5 15,1 3 3-15,0 3 1 0,-1 0 1 0,0-3 8 16,-2 5-1-16,-2-1 6 0,-1 1 4 0,3 5-3 16,-6-3-1-16,-1 5 0 0,1 0-2 0,-2 3-1 15,0 1 4-15,0 0-5 0,0 0 0 0,0 6 5 16,0 10 1-16,1 28 0 0,-5-27 3 0,4 4 3 16,-2 0-3-16,-2 1-1 0,3-2-1 0,-3-2-5 0,5 2-3 15,-2 0 2-15,2-1-3 0,0-2-8 0,1-1-1 0,7 1-1 16,-8 0-13-16,6 0-10 0,-3-3-8 15,2 0-15-15,-2-5-17 0,0 1-37 0,-3-4-20 16,-2 0-22-16,2-1-17 0,-2-5 94 0,1 0-74 16,0-1-8-16</inkml:trace>
  <inkml:trace contextRef="#ctx0" brushRef="#br0" timeOffset="63082.192">16682 17409 380 0,'-19'-101'333'15,"24"93"-80"-15,-2 1-119 0,3 3 60 0,-1 1-25 16,-1 1-21-16,-2 2-41 0,1-1-17 0,-3 0 9 15,0 0-36-15,0 0-27 0,1-1-6 0,10 1-6 0,2 1-6 16,31 0-8-16,-28 0-4 0,0 0-30 0,-2 1 8 0,1-1-43 16,0 0-29-16,-3 2-41 0,1-2-56 15,-1 0 126-15,-1 0-102 0,-3 1-35 0</inkml:trace>
  <inkml:trace contextRef="#ctx0" brushRef="#br0" timeOffset="63593.615">17398 17088 709 0,'-34'-66'320'0,"29"66"-176"16,-3 0-38-16,1 6-9 0,-1 1 2 0,-1 10-1 15,0-3-56-15,3 4 19 0,0 6-6 0,0 2-11 16,1 5-7-16,2-3-4 0,2 3-12 0,-1 0-3 15,2-2-5-15,0 3-2 0,0-4-8 0,2 1 0 16,1-1-3-16,-1 1-7 0,-1-4-20 0,0 2-9 16,2-7-15-16,-3 0-15 0,0-3-59 0,0-6-37 15,-1-2-57-15,-1-4 140 0,2-5-120 0,0 0-53 16</inkml:trace>
  <inkml:trace contextRef="#ctx0" brushRef="#br0" timeOffset="63935.63">17319 17170 759 0,'-1'-12'303'0,"1"2"-179"0,-1 0-65 0,1 4 9 0,2-2 3 15,2 3 4-15,1-2 1 0,1 0-6 0,1 5-22 16,4-1-10-16,2 3-5 0,2 0-4 0,-1 1-8 16,1 6-3-16,0-1-5 0,2 4 2 0,-3 0-7 15,-1 2-1-15,-3 2-2 0,-1-3-2 0,-3 3-2 16,-1 2-1-16,-4 0 1 0,-1-1-3 0,0 0-1 15,-7-5 0-15,-1 5-2 0,-2 0-2 0,1-3 0 16,-4-1-1-16,-6-1 1 0,-1-1 1 0,-4 2-2 16,2 0 2-16,1-4 4 0,1 0 0 0,-5-2 2 15,5 1 4-15,4-6 1 0,2 0 1 0,3 0 5 16,-2 0 3-16,7-1 0 0,1-2 4 0,3-2 0 16,2 3-2-16,0 1-1 0,0 0-1 0,0 0-4 15,11-2-2-15,9 0 0 0,24-3-4 0,-24 6-2 0,2 0 0 16,1 2-1-16,0-1 2 0,-1 2-3 0,0 2 0 15,0-1-4-15,0-1-5 0,0 5-26 0,-2-3-15 16,-5 0-22-16,-1 1-28 0,0 0-83 0,-4 0 128 16,-4-3-92-16,0 2-41 0</inkml:trace>
  <inkml:trace contextRef="#ctx0" brushRef="#br0" timeOffset="64291.774">17535 17352 754 0,'2'-26'312'0,"1"30"-182"0,-5 1-68 0,4 1 10 0,-3-2-4 16,5 4-3-16,1-2 0 0,0-1-11 0,5 3-15 15,0-5-17-15,1 3-6 0,3-2-2 0,3 0-5 16,-3-3-4-16,5-1-2 0,-2 3-1 0,0-3 0 16,-2-1-1-16,-2-3-1 0,-1 0 1 0,-3-3 0 15,3 6-1-15,-5-6 0 0,-2 1 0 0,-4-3 0 16,-1 2-3-16,-1 1 1 0,-4-4-1 0,0 2-3 15,-1 0-1-15,-3-2 1 0,1 3 0 0,-3 0 1 16,-2-1 2-16,1 3 2 0,2 5 4 0,-3 0 12 16,-1 2 9-16,0 2 2 0,-5 0 6 0,6 4 10 0,-1-1 4 15,-3 0 3-15,5 2-1 0,2 6-4 16,-1-7-7-16,7 5 2 0,2-2-9 0,6 3-10 0,-1 2-4 16,5-3-3-16,1 1-6 0,7-3-7 0,-4 3-9 15,5 0-14-15,1-3-6 0,0-3-32 16,2 1-12-16,-1-6-18 0,0-1 1 0,-3-2-54 0,7 0-12 15,-4-4-17-15,0-1-13 0,-4-1 118 0,0-1-76 16,-2 0-13-16</inkml:trace>
  <inkml:trace contextRef="#ctx0" brushRef="#br0" timeOffset="64492.116">17982 17077 563 0,'1'-14'322'0,"-1"2"-138"0,-5 11-87 0,0 1 57 16,-2-4-3-16,3 5-25 0,-1 4-9 0,-2 1-14 0,1 5-10 15,-1 5-15-15,0-5-11 0,0 0-21 0,2 4-8 16,-4 4-6-16,3-1-9 0,0 4-3 0,1-4-10 16,1 1 0-16,-2 3-3 0,3 2-3 0,-3-2-3 15,3 3-5-15,-1-2-8 0,-1 5-10 0,1-2 7 0,-2-1-70 16,1 4-27-16,1-5-28 0,-1 3-35 16,3-3 110-16,0-2-93 0,4-9-31 0</inkml:trace>
  <inkml:trace contextRef="#ctx0" brushRef="#br0" timeOffset="64850.046">18114 17322 563 0,'11'-16'335'0,"-2"7"-168"15,-4-2 0-15,-2 3-28 0,-2 0-73 0,2 3 48 16,-2 0-11-16,-4-2-14 0,1 3-27 0,-6 1-4 16,7-2-7-16,-5 5-1 0,3 4-11 0,-7-4-12 15,4 6-8-15,-2-2-3 0,-5 2-2 0,5 2-6 16,-4-2-3-16,1 3-7 0,-2-2 3 0,2 1 1 15,2 2-1-15,-1 0 1 0,3 0-1 0,-2 0-2 0,2 0 0 16,5 3-2-16,-1-5-5 0,2 3-6 0,2 0-5 16,0-1-4-16,3-1-7 0,2-1-16 0,-2-2-6 15,4-3-5-15,2 4-4 0,-5-6 3 0,5-1-1 0,4-2-5 16,0 0 5-16,-2-2 15 0,0-1 6 0,-1-2 6 16,2-2 8-16,-3-2 4 0,4 1 6 0,-7 0 10 15,-1 0 3-15,5 2 13 0,-2 1 11 0,-3 0 9 16,-2 1 7-16,3 2 14 0,-4-2 5 0,3 6 3 15,-1-2 3-15,-5 2-1 0,0 0-9 0,0 0-7 16,0 0-7-16,0 0-14 0,0 2-5 0,5 8-4 16,-1 1-4-16,17 27-17 0,-14-27-13 0,0 1-12 15,1-1-18-15,-2-2-45 0,2-1-29 0,-1-2-32 16,-1-1-41-16,2-1 120 0,-3-4-92 0,2-2-20 16</inkml:trace>
  <inkml:trace contextRef="#ctx0" brushRef="#br0" timeOffset="65085.78">18480 17043 567 0,'10'-4'334'0,"-4"3"-128"0,0-1-99 0,-2 5 54 16,-3 1-9-16,-1 3-7 0,-2 1-13 0,-2 4-35 15,-2 3-12-15,0 2-14 0,-2 1-11 0,-1 1-20 16,-1 4-8-16,2 0-7 0,-2 1 1 0,1-1-12 15,0 2-5-15,2-4-1 0,0 2-2 0,2 0-8 16,0-1 1-16,3-1-20 0,0 0-17 0,0-2-12 0,2-2-23 16,1 3-68-16,-1-2-45 0,0-6-54 0,0 2 148 15,0-7-113-15,-4 3-77 0</inkml:trace>
  <inkml:trace contextRef="#ctx0" brushRef="#br0" timeOffset="65395.01">18253 17253 634 0,'-2'-7'460'16,"2"1"-167"-16,0-3-160 0,0 5 131 0,0-1-152 15,2 3 11-15,-2 1-36 0,0 0-14 0,0 0-14 16,0 1-15-16,2 0-20 0,10 2-9 0,5 2-3 16,27 7-20-16,-28-4 9 0,2-2 1 0,-1 0-4 0,3 1-9 15,0 1-7-15,-1 1-5 0,2-2-6 0,-3 2-13 16,0-2-6-16,0-2-4 0,-2 1-3 0,-2-1-1 15,4 0 4-15,-7-2 2 0,-6 2 7 0,4-1 11 16,-3 0-3-16,-4 0 15 0,-1-1 4 0,-1-2 16 16,-1 0 8-16,0 0 7 0,0 0 9 0,-1 0 11 15,1 3 10-15,-3 7-4 0,-1 3 4 0,-12 30-6 16,12-28-2-16,-2 2-6 0,0-1-6 0,5 3-9 16,-4-2-4-16,2-3-6 0,2 0-6 0,3-2-30 15,-4 1-20-15,4-4-28 0,-2 1-40 0,1-3 82 16,0-3-65-16,0-4-27 0</inkml:trace>
  <inkml:trace contextRef="#ctx0" brushRef="#br0" timeOffset="65567.166">18590 17162 534 0,'3'-6'505'15,"0"-1"-207"-15,-2-4-177 0,0 6 119 0,4 0-139 16,-5 0-3-16,2 6-14 0,0 0-5 0,-2-1-24 0,0 0-24 15,0 0-11-15,0 0-12 0,10 5 0 16,1 0-62-16,28 18-30 0,-26-12-38 0,1 2-65 0,2-3 131 16,-4 2-100-16,0 0-43 0</inkml:trace>
  <inkml:trace contextRef="#ctx0" brushRef="#br0" timeOffset="65864.55">18761 17281 820 0,'21'74'356'0,"-27"-64"-206"0,-1-2-80 0,4 1 17 16,-4 7 5-16,3-4-1 0,-2 3 4 0,3 2-19 16,2-2-16-16,1-2-14 0,0-1-9 0,1-1-14 15,3 1-5-15,2 0 0 0,-1-2-8 0,2-6-5 16,1 1-1-16,1-3 1 0,-1 2 1 0,0-4-2 16,-1-3-1-16,4-2-3 0,0-1 1 0,-2 1 2 15,2-3-2-15,-4-2 0 0,1-1-1 0,1-1 1 16,-3-1-1-16,-1 0 2 0,-2 0 0 0,1 1 0 0,-4 1-2 15,1-5-1-15,-1 3 1 0,-3 2-1 0,-1-1 0 16,-6 5 0-16,1-3 0 0,-6 5-3 0,1-1 4 16,-1 4 0-16,-1 2-1 0,-3 2-1 0,-1 2-6 15,-1 8-4-15,5-7-9 0,-2 3-37 0,-2 2-20 16,9-2-35-16,-1 0-43 0,5 0 104 0,5-2-82 16,2-4-25-16</inkml:trace>
  <inkml:trace contextRef="#ctx0" brushRef="#br0" timeOffset="66226.49">19002 17312 675 0,'11'-8'476'0,"0"1"-190"0,-2-1-176 0,-5 4 108 16,3 0-110-16,-4 5 1 0,4 3-3 0,-6 1-26 15,0 2-67-15,3-1 37 0,-4 5-12 0,0 0-9 0,-1 3-13 16,-5 1-5-16,0 2-5 0,2 0-1 0,-1 2-4 15,0 0-2-15,-2-1-4 0,-2-1 0 0,6 0-6 16,-2-2 0-16,-3-3 0 0,5 2-3 16,-7-6-1-16,6 1 2 0,-1-4 1 0,0 0 1 0,1-4 1 15,1-1-2-15,3-1-3 0,0 0 0 16,0 0-2-16,0-1-2 0,0 1-1 0,0 0-2 0,6-3 4 16,1-5-2-16,9-1 4 0,25-28 0 15,-30 29 3-15,2-2 3 0,-3 1 1 0,4-1 2 0,3 5 1 16,-1-3 4-16,-6 4 2 0,0 1 3 0,3 3 7 15,0 1 0-15,-4 7 3 0,-5 3 8 0,0-5 4 16,-4 8 1-16,0 0 1 0,-1 3 0 0,-1 0-3 16,2 1 0-16,-2-3-3 0,0 1-6 0,1 3-4 15,0-3-2-15,0-3-3 0,1-1-14 0,-5-1-16 16,4-1-30-16,1 0-46 0,-1-2 75 0,-2-3-51 16,0 2-26-16</inkml:trace>
  <inkml:trace contextRef="#ctx0" brushRef="#br0" timeOffset="70218.859">19599 17262 154 0,'-1'-2'155'0,"1"-4"-28"15,2-2-52-15,0 2 41 0,1 0-9 0,2-1-14 16,-1 0-7-16,1 0-3 0,-5 5-7 0,2-3-14 16,-1 2-5-16,-1 0-6 0,0-1-6 0,0 3-11 15,0 0-6-15,-1 0-2 0,0 0-4 0,0 0-3 16,0 1-1-16,-10 2 0 0,1 2 0 0,-2 0 2 15,-26 40 0-15,30-25 2 0,0 1-2 0,0-3-1 0,8 1-6 0,0 5 1 16,-4 0-3-16,2-3-4 0,1 0 0 0,1-1-2 16,4 1 2-16,3-4-3 0,-2 1 4 0,-2-4-1 15,8-7 2-15,4-1 1 0,0-5-1 0,-1-6 0 16,-1 0-3-16,0-7 2 0,2 1-4 0,-2-4-1 16,-1-2-2-16,-3-1-1 0,-2 0-1 0,-1 3 0 15,1-4-1-15,-4 6 1 0,-1-1 1 0,-3 0 0 16,1 2 1-16,-6 1 3 0,0 1 0 0,-1 3 4 15,-1 2 1-15,-3-1 2 0,-1 5 0 0,-3-2 2 16,2 4 0-16,0 2-2 0,-4 1-3 0,0 4-3 16,-3-3 0-16,4 5-7 0,-2 2-5 0,7-1-10 0,-3 0-13 15,1-1-15-15,6-3-21 0,2 1-90 0,-1-1 115 16,6 0-76-16,0-3-38 0</inkml:trace>
  <inkml:trace contextRef="#ctx0" brushRef="#br0" timeOffset="70510.2">19851 17237 705 0,'38'-38'324'16,"-38"31"-172"-16,0-1-74 0,-3 3 17 15,3 3 4-15,0 2 18 0,0 0-15 0,0 0-19 0,0 0-13 16,0 0-10-16,0 1-6 0,1 14-6 0,1 30-3 16,-4-26-17-16,1-1 10 0,-1 3-9 0,0 0 2 15,1 3-7-15,-1 2-6 0,1-1-9 0,1 4-1 16,0-1-4-16,0 2-5 0,0 0-27 0,-1 0-22 16,1-5-17-16,0-1-31 0,-3-1 11 0,2-7-112 0,1 1 134 15,-1-2-84-15,1-2-10 0</inkml:trace>
  <inkml:trace contextRef="#ctx0" brushRef="#br0" timeOffset="70920.005">20705 17273 745 0,'-1'-9'295'16,"-2"4"-179"-16,-23-24-39 0,12 27 11 0,-1 1-4 15,-1-1 3-15,2 2 10 0,-1 2-3 16,3 6 2-16,-4-3-27 0,3 2-21 0,2 4 0 0,7-1-11 16,-2 3-2-16,0-2-7 0,6 1-3 0,-2 0-16 15,3-1 11-15,0 0-5 0,-1-2-8 0,5 2 4 16,3-1-2-16,-1-1-1 0,2-5-1 0,3 2-1 15,-3-1 1-15,7-4-3 0,-8-1 1 0,3-5-1 0,-2 1 0 16,2-4-2-16,-1 1 2 0,-3 1-1 0,2-5-2 16,0 3 2-16,-2 0 0 0,-1 2-2 0,-4-2 2 15,1 0 0-15,-3-2 0 0,-2-1-2 0,-1 3 3 16,-1-1-3-16,-4-2 0 0,-1 3 1 0,-2 0-2 16,-1-1-2-16,-2 1 0 0,0 4-1 0,2 1-3 15,-3 1-4-15,-1 2-1 0,3 1-3 0,-4 2-16 16,6 2-8-16,-4 3-14 0,7-3-13 0,-2 3-55 15,2 0-32-15,4 0-42 0,3-1 121 0,15 0-110 16,-8-1-48-16</inkml:trace>
  <inkml:trace contextRef="#ctx0" brushRef="#br0" timeOffset="71140.658">20946 17128 928 0,'3'-10'439'0,"-1"2"-236"0,4 3-113 0,-9 0 25 0,3 2-3 15,-4 3-3-15,3 0-7 0,0 0-36 0,0 0-15 0,0 0-3 16,-4 11-8-16,0 4-7 0,-12 30-4 0,13-25-4 16,-3-1 4-16,-1 2-11 0,1-1-3 0,1 1-5 15,2-4-4-15,1 2-2 0,1-1-3 0,2 2-2 16,2-4-16-16,0 4-18 0,-2 0-15 0,2-1-21 16,-1-3-24-16,5 0-95 0,-4-2-65 0,4-4 171 15,-4 2-131-15,-2-4-74 0</inkml:trace>
  <inkml:trace contextRef="#ctx0" brushRef="#br0" timeOffset="71340.893">20839 17432 861 0,'-30'-62'379'0,"25"57"-174"16,2-3-99-16,-1 6 63 0,-3 0-56 0,1 2 0 15,-3 4 19-15,0 3-33 0,-1 3-17 0,-3 1-31 16,-1 2-9-16,0 4-8 0,-2 3-6 0,-1 2-12 15,-1-3-23-15,0 2 15 0,1-1 0 0,3 1-12 16,0-2-7-16,3-3-9 0,2-1-11 0,0-4-38 16,5 0-22-16,0-2-24 0,-1-1-26 0,5-4-17 15,0 0-90-15,1-3 157 0,-2-2-101 0,1 0-32 16</inkml:trace>
  <inkml:trace contextRef="#ctx0" brushRef="#br0" timeOffset="71451.863">20594 17583 350 0,'49'-89'349'0,"-44"83"-82"16,0 2-127-16,0 4 88 0,-1-2-31 0,3 4-54 15,-3 4-23-15,1 0-18 0,1 2-17 0,2-1-33 0,0 1-13 16,1-4-12-16,2 8-15 0,-1-7-42 0,0 1-22 16,3 1-27-16,-1-3-35 0,1 0-119 0,1 0 167 15,-2 3-115-15,-1-6-56 0</inkml:trace>
  <inkml:trace contextRef="#ctx0" brushRef="#br0" timeOffset="71617.817">20867 17512 693 0,'59'-36'354'0,"-60"34"-163"0,0 2-96 16,-7 2 39-16,6 1-3 0,-8 0-9 0,0 6-1 0,-2 2-37 16,0-2-20-16,-3 4-13 0,-2-3-11 0,3 5-22 15,-1-1-10-15,-1-3-8 0,4 2-14 0,1-2-40 16,2 1-23-16,1 1-27 0,2-5-33 0,3-4 87 16,0 4-73-16,1-5-22 0</inkml:trace>
  <inkml:trace contextRef="#ctx0" brushRef="#br0" timeOffset="71759.568">20803 17573 766 0,'88'-51'371'0,"-86"53"-193"0,-2 0-93 0,0 1 36 15,-1-3-13-15,0 0 4 0,0 0-25 0,1 11-27 16,1 1-18-16,8 29-17 0,-2-28-20 0,-1-1-55 16,5-3-37-16,1-2-64 0,-3 2-51 0,5 0 140 15,0-4-110-15,-5-5-41 16</inkml:trace>
  <inkml:trace contextRef="#ctx0" brushRef="#br0" timeOffset="72120.806">21195 17322 742 0,'-29'-76'328'0,"17"75"-185"0,0-3-78 16,-3 4 13-16,4 4 2 0,-1 0 1 0,0 0 4 16,1 6-13-16,0-4-23 0,3 10-11 0,-2-3-3 15,5-1-11-15,0 1-1 0,2-1-3 0,1 4-3 16,2-3-17-16,3-1 11 0,4-1-1 0,-1 3-2 16,-1-4-2-16,6 3-4 0,5-5-1 0,-4-1-2 15,2-1-3-15,1-5 2 0,-3-1-2 0,4-3-1 16,-3-2 2-16,-2 0 1 0,-5-3 2 0,3 2 1 0,-5-6 3 15,0 2 1-15,-3-1 4 0,0 0 1 0,-1 0 4 16,-2-1 4-16,-3 0-2 0,0 0 4 0,1 3 0 16,-4 2-4-16,1-1-2 0,0-1-4 0,-2 1-3 15,1 4-3-15,1 2-2 0,-2-1-16 0,1 3-14 16,-1-1-16-16,3 2-16 0,-2 2-26 0,-2 1-76 16,1-1-47-16,6 2 135 0,1 1-99 0,0 2-65 15</inkml:trace>
  <inkml:trace contextRef="#ctx0" brushRef="#br0" timeOffset="72380.295">21130 17319 322 0,'47'-2'221'0,"-45"-3"-59"0,0 1-72 0,-1-1 44 0,2 0-2 16,2-1 2-16,-1-1-3 0,-1 4-35 0,5-5-11 0,-1 3 11 16,0-2-13-16,2 2-16 0,1 1-3 0,0 0-6 15,1 2-1-15,0-2-7 0,-1 2-4 0,-1 0-21 16,0 1 2-16,1 0-6 0,0 0-5 0,-2 1-2 15,3 0-6-15,-1 2-1 0,1 1-3 0,1 4-1 16,1-2-3-16,-5 3 1 0,2 2-1 0,3-3-2 16,-3 4 1-16,1 1-3 0,-2-1 3 0,2-1-1 15,-4 1 0-15,4 1 2 0,-4 0 0 0,-3 6 0 16,-1-5-1-16,-3 1-5 0,-3 3-9 0,-3-2-7 0,-1 1-12 16,-2 1-48-16,-2-2-33 0,-1 0-47 15,-2-1-70-15,3 1 157 0,-1 1-117 0,1-6-39 0</inkml:trace>
  <inkml:trace contextRef="#ctx0" brushRef="#br0" timeOffset="72759.959">21615 17367 759 0,'26'-87'358'15,"-30"83"-175"-15,-1 2-93 0,-1-1 34 0,-1 3-19 16,-1 0-6-16,0 4-5 0,0-1-14 0,-4 3-38 16,0 3-11-16,5 2-7 0,2 0-7 0,-2-2-8 0,2 8-2 15,1-3-3-15,0-2-1 0,6 3-1 0,-2-2-1 16,2-3-2-16,-2 5-1 0,8-5 0 0,1-2 0 16,-3 0 1-16,2-1-3 0,1-3 0 0,0 0 1 0,-3-3 1 15,5-1 1-15,-2-2 1 0,-1 1 0 16,1-7 0-16,0 3 0 0,1-4 2 0,2 0 1 15,-5-4-1-15,0 1 0 0,1 0 3 0,-4-1-1 16,2 2 2-16,-2 0 1 0,-4-3 1 0,0 4 0 16,-2 1 0-16,-2 2 2 0,-4 0-3 0,-3 2 0 15,-3 1-3-15,-2 1 2 0,1 3-4 0,-1 3 0 16,-3 4-1-16,2 0-3 0,0-2-4 0,2 4-9 0,5-3-38 16,-4 1-30-16,2 1-36 0,6-5-49 0,2 1-88 0,4 3 171 15,3 0-129-15,6-2-37 0</inkml:trace>
  <inkml:trace contextRef="#ctx0" brushRef="#br0" timeOffset="72966.018">21908 17138 1012 0,'1'-8'433'0,"2"0"-252"16,-4 1-100-16,2 11 16 0,-3-4 1 0,1 0-14 15,0 0-9-15,0 2-12 0,-2 12-15 0,-2 2-20 16,-13 29-5-16,9-27 0 0,2 7-8 0,1 4-3 15,1-4-2-15,-1-1-6 0,4 4-2 0,-2 3-4 16,2 2-9-16,0-3-9 0,0-3 6 0,3 3-31 0,-1 4-11 16,0-12-12-16,-1 1-19 0,0-3-68 0,0-3-38 15,1-6-73-15,0 0 166 0,-3-6-140 16,2-1-70-16</inkml:trace>
  <inkml:trace contextRef="#ctx0" brushRef="#br0" timeOffset="73142.458">21776 17358 1054 0,'4'-9'437'0,"1"4"-261"0,2 0-89 16,1 1 23-16,-3-1-19 0,4 4-6 0,2 0-7 0,4-1-15 15,2 2-17-15,-1 0-14 0,-1 0-19 0,2 0-6 16,7 1-19-16,-1 0-14 0,-3 0-19 0,-7 0 10 16,4 0-119-16,1-1-64 0,-10 0 155 0,5 2-119 15,-7 0-81-15</inkml:trace>
  <inkml:trace contextRef="#ctx0" brushRef="#br0" timeOffset="73302.95">21876 17467 1083 0,'-2'0'462'0,"-1"0"-270"0,-3 0-98 0,6-1 32 0,-1 0-29 16,0 1-4-16,1 0-7 0,0 0-15 0,0 0-18 15,0 0-13-15,0 0-20 0,10 4-8 0,0-1-9 16,4 1-7-16,24 4-12 0,-26-8-42 0,7-3-25 15,-4 1-32-15,2 1-53 0,-4-4 112 0,-2 4-86 16,3-1-30-16</inkml:trace>
  <inkml:trace contextRef="#ctx0" brushRef="#br0" timeOffset="73769.788">22667 17035 1153 0,'-28'-66'483'0,"25"62"-314"16,-2-1-111-16,4 4 24 0,1 1-9 15,1 3-6-15,-1-3-5 0,0 0-21 0,0 0-8 0,2 8-8 16,1 3-1-16,3 3-23 0,14 30 4 0,-12-30-5 0,0 5-15 16,1-1-15-16,-1 2-17 0,-1-4-19 0,-2 1-32 15,1-4-105-15,-1 2 144 0,-5-4-99 0,1 1-37 16</inkml:trace>
  <inkml:trace contextRef="#ctx0" brushRef="#br0" timeOffset="74175.661">22532 17144 807 0,'-9'-8'380'0,"4"2"-201"0,-2 2-95 0,6 2 25 16,-1 1 2-16,-1 1-10 0,2 0-7 0,0 0-27 15,1 0-19-15,0 0-13 0,0 0-9 0,0 0-16 16,1 0-2-16,10 7-4 0,0-3-5 0,28 32-5 15,-29-29-4-15,1-1-3 0,-1 2-4 0,1-4-11 0,-2 2-5 16,-1 0-2-16,-2 2-2 0,-2-4-4 16,0 4-1-16,-6-3 5 0,1 1 7 0,-3 4 7 15,-4-4 5-15,-3 4 4 0,-1-1 3 0,-2 2 11 16,-2 3 5-16,1 8-2 0,0-7 3 0,2 1 10 16,1 2 4-16,2-3 5 0,0 0 7 0,4 0 6 15,3-6 3-15,3 1 2 0,1 0-2 0,4-4-3 0,5 2-3 16,-1-5-2-16,3 1-7 0,5-2-8 15,0-6-4-15,3-2-5 0,2 0-2 0,-5 1-6 0,3-3-1 0,2-5-3 16,0 2 1-16,-6 1-3 0,1-1 2 0,-3 3 0 16,-2-4 2-16,-3 1 0 0,-1-1-1 0,-3 4 2 15,-2 0 0-15,-3-1 0 0,-2 1 0 0,-4-1-1 16,0 5 1-16,-5-3 2 0,3 3 3 0,-5 1-2 16,-4 2 3-16,-2 1 1 0,-3 6 1 0,-2 0 3 15,1 1-3-15,0 2-2 0,-2 2 0 0,5 0-1 0,1 1-2 16,4-3-12-16,3 4-7 0,6-5-12 0,-1 2 7 15,7-1-61-15,3-1-28 0,-3-3-40 0,7-3-51 16,2 0 134-16,2 1-101 0,3-3-37 16</inkml:trace>
  <inkml:trace contextRef="#ctx0" brushRef="#br0" timeOffset="74387.369">22965 17068 991 0,'-4'-2'426'0,"-1"-5"-241"16,2 4-96-16,-2 3 32 0,0 0-28 0,-5 5-7 16,-2 1-4-16,7 6-12 0,-2 2-17 0,-1 3-28 15,2 4-8-15,-1-2-6 0,3 5-4 0,3-1-18 16,-5 0-11-16,6 0-16 0,-2 2-15 0,2-6-59 16,0 1-31-16,2 0-37 0,1-3-42 0,2 1 138 0,-3-5-108 15,-3 0-60-15</inkml:trace>
  <inkml:trace contextRef="#ctx0" brushRef="#br0" timeOffset="74526.495">22900 17344 697 0,'32'-66'358'0,"-25"58"-168"0,-1-1-9 0,-1 3 15 0,1 3-22 16,-2 0-12-16,-2 2-109 0,3 1 23 0,-5 0-16 16,0 0-12-16,0 0-22 0,0 0-26 0,0 0 13 15,0 0-7-15,0 0-21 0,2 1-15 0,4 3-19 16,0 1-24-16,-2-3-97 0,3 3-74 0,3 1 171 15,-4 0-133-15,28 26-52 0</inkml:trace>
  <inkml:trace contextRef="#ctx0" brushRef="#br0" timeOffset="75030.892">22720 17497 1093 0,'-2'5'515'0,"2"2"-307"0,0 0-134 0,0 0 20 16,1 4-5-16,3 1 19 0,-1-1-25 0,1 2-35 16,2 1-64-16,-2 1 38 0,2 2-6 0,-1-4-12 15,0 1-1-15,-1-1-27 0,-1 0 21 0,-1-1-2 0,-1-6-4 16,-1 2-6-16,0-4-4 0,-1 2-4 0,-2-3-5 16,-2-4 2-16,0 1-12 0,4-2 0 0,0 1 1 15,0 0 4-15,0 0 2 0,0 0 3 0,0 0 5 16,-3-3 0-16,0-4 11 0,0-2 5 0,0 1 4 15,-7-30-1-15,14 25 4 0,2-1 5 0,2 1 3 16,1 0-1-16,0 0 3 0,4-2 0 0,0 3 0 16,1 3 1-16,2-1-3 0,-2 4-2 0,2 0-3 15,0 4 1-15,1 0-1 0,-4-2-3 0,1 4 0 0,0 0 0 16,0 2-2-16,-3 4 0 0,0 0 2 16,-7 3-3-16,6-2 1 0,-4 3 2 0,-5 0 0 0,0 5 1 15,-2 1 5-15,-1-5 2 0,-3 4 1 0,0-3 2 0,-2 4 8 16,-5-3 0-16,1 0 3 0,0-4 1 15,2 0 0-15,0-1 1 0,0-1 3 0,3 2 1 16,-3-5-7-16,3 2 5 0,1 0 1 0,1-4-2 16,2-1 1-16,3 3-2 0,0-3-5 0,0-1-2 0,0 0-2 15,0 0-4-15,0 1-4 0,0-1 0 0,0 0-2 16,0 0-6-16,11 0-2 0,4-1-2 0,27-3-4 16,-22 2-11-16,-2 1-4 0,5-2-9 0,-1 3-5 15,2-4-19-15,2-1-14 0,1 1-19 0,1-2-25 16,-4 1-32-16,-1-5-55 0,1 1 131 0,2-4-92 15,-7 2-17-15</inkml:trace>
  <inkml:trace contextRef="#ctx0" brushRef="#br0" timeOffset="75218.295">23417 17501 1336 0,'9'51'557'0,"-15"-51"-364"0,6-1-126 0,-2 1 9 16,1 0-9-16,0 0-4 0,0 0-7 0,0 0-27 0,-1 4-12 0,0 6-21 16,0-1-19-16,0-2-23 0,0 0-31 0,1-1-47 15,0 1 86-15,-1-1-64 0,1-1-27 0</inkml:trace>
  <inkml:trace contextRef="#ctx0" brushRef="#br0" timeOffset="135919.422">15911 17898 283 0,'0'0'227'0,"0"0"-56"16,0 0-77-16,0 0 60 0,0 0-27 0,0 0-8 15,0 0-8-15,0 0-12 0,0 0-16 0,0 0-2 16,0 0-15-16,2 0-4 0,1 0-16 0,0 1-6 0,0-1 0 16,0 0-5-16,0 0-11 0,0 0-10 0,-3 0 6 0,2-1-3 15,-2 0-2-15,0 0-2 0,0 0-4 0,0 0-1 16,0 0-2-16,0 0-1 0,0 0-2 0,-1-1-1 15,0 1-2-15,0 0 2 0,-6-1-2 0,-7 0-1 16,-30 3 1-16,28 4 1 0,2 4-1 0,-5 0 3 16,1 4 5-16,1 2 0 0,2 2 3 0,-2 3-1 15,4-2 11-15,0 4-1 0,-2-2 3 0,5-1-1 16,1 2 1-16,1-1-1 0,7-6 0 0,-1 2 1 16,2-3-7-16,5-1 0 0,6 0 2 0,-1-1-4 15,7-5-2-15,0 3-3 0,-1-7 1 0,2 3-2 0,-1-3-4 16,3-2-4-16,1-1-19 0,0 0-16 0,-5-3-20 15,5 4-23-15,-3 0 7 0,1 0-140 0,-2 0 152 16,-2-1-97-16,-1 1-31 0</inkml:trace>
  <inkml:trace contextRef="#ctx0" brushRef="#br0" timeOffset="136217.779">16125 17777 877 0,'1'-8'347'0,"0"4"-203"0,1 0-58 0,-1 2-10 0,-1 1 0 16,0 0-5-16,0 0-45 0,0 0 4 0,0 0-5 15,0 0-7-15,0-1-1 0,0 1-1 0,0 0 0 16,0 0 1-16,0 0 5 0,0 1 8 0,0 0 2 16,0 0 5-16,1 2 5 0,4 9 2 0,-2 7 2 15,-1 30 0-15,-9-26-4 0,0 4-1 0,1 4-3 16,3-2-6-16,0 8-4 0,-1 1-5 0,5-4-4 0,-2-3-3 15,3-2-6-15,2-1-3 0,2-7-2 16,1 2 2-16,-1-9-6 0,-2 2-1 0,0-5 1 16,3 3-15-16,-2-2-31 0,-2-2-16 0,0-2-19 15,-3 0-24-15,3-2-24 0,-1-3-31 0,1-1-112 16,-3-1 179-16,0 0-95 0,0-1-37 0</inkml:trace>
  <inkml:trace contextRef="#ctx0" brushRef="#br0" timeOffset="136669.819">16345 17996 867 0,'7'-14'400'16,"0"0"-222"-16,0 1-101 0,-3 3 39 0,-1-1-30 15,1 4-4-15,-2 1-9 0,0 0-9 0,-3 2-21 16,-1 3-5-16,1 0-4 0,-1 0-4 0,1 1-3 16,0 0 1-16,0 0-3 0,0 0-1 0,-4 1-2 15,-2 8-1-15,-3 9 1 0,-27 26-4 0,28-24-4 0,-2 0-2 16,7 3-4-16,-4 0 0 0,3-3-4 0,1 1-1 15,-2-4-3-15,6 1 1 0,0-5-1 0,0-3 0 16,0 1 2-16,0-2-2 0,4 1 0 0,2-1 0 16,3-4 1-16,-6 1 1 0,6-3-1 0,0-2-1 15,0-1 0-15,2 0-1 0,-3-4 1 16,1-2 0-16,-2 1-1 0,1-1 1 0,-2 1 1 0,-3-2-1 0,2-2 0 16,-2 2-1-16,1 1-2 0,-2 0 1 0,-2-2-1 15,1-5-4-15,-1 0 2 0,1-2 0 0,-1 3-1 16,0-5 3-16,2-1 1 0,0-1-2 0,2 6 1 15,-2 1 1-15,0-2 1 0,1 2-1 0,0 10-1 16,1-1 1-16,-2 3 2 0,-2 0 1 0,0 0 1 16,0 0 1-16,0 0 2 0,7 12 1 0,0 7 1 0,13 27-2 15,-14-28 0-15,-1 4-1 0,1-6 0 0,-2 3-1 16,-1 0-2-16,0-6-1 0,2-2 0 0,-2 1 1 16,0 0-5-16,2-1-4 0,-1-2 3 0,3 0-20 15,-1-4-25-15,2 0-12 0,0-1-14 0,0-1-19 16,-1-2-11-16,1-3-3 0,5-2-65 0,-3-1-2 15,1 1 6-15,1-5-10 0,-4 0-20 0,4-3 115 16,-1 0-81-16,1 0 9 0</inkml:trace>
  <inkml:trace contextRef="#ctx0" brushRef="#br0" timeOffset="137004.09">16661 18140 263 0,'44'-80'251'0,"-37"65"-47"16,-7-5-89-16,3 9 70 0,1 1-11 0,-3-1-24 0,3 0-11 16,-2 2-12-16,-2 2-11 0,-2 0-24 15,4 2-5-15,-2 3-17 0,-3-1-8 0,1 1-14 0,1 1-7 16,0 0-4-16,0 1-1 0,0 0-16 15,0 0-3-15,-4 1-2 0,-2 3-3 0,-6 2-8 0,-20 25 3 16,23-21-4-16,-4 0-5 0,7 3 4 0,-5 0 1 16,7 1-2-16,-4-1-1 0,7-1 2 0,1 2-2 15,0-1 0-15,2-4 1 0,2 2-1 0,1-5 0 16,5-2 0-16,-1-1 0 0,1 0 0 0,2-3 0 16,-1 2-2-16,3 0 0 0,-4-2-2 0,0 0 1 15,2 0-1-15,1 0 0 0,-5 1 0 0,0-1 2 16,0 0 0-16,-4 0 1 0,3 3 0 0,-6 2 1 15,-2-3-1-15,-2 1 1 0,3-3 1 0,0 0-1 0,0 0 0 16,-2 1 0-16,-6 3 1 0,-5 1-1 0,-31 17 1 16,25-15-1-16,-1 4 0 0,5 0 1 0,1-3 1 15,-1-1-2-15,-1 4 0 0,6-2 0 0,1-2-2 0,4 1-9 16,2-3-29-16,-3 2-20 0,7-5-25 0,2 1-30 16,1-3-91-16,-3-1-75 0,0 0 185 0,1 0-141 15,14-4-74-15</inkml:trace>
  <inkml:trace contextRef="#ctx0" brushRef="#br0" timeOffset="137371.323">16855 18026 617 0,'4'-15'319'0,"1"2"-160"15,1 1-86-15,1 1 51 0,-2-3-21 0,1 4-26 16,0 0-6-16,-1 2-10 0,0 1-9 0,-1 1-14 16,-2 0-7-16,0 1-15 0,0 3-3 0,-1 1-3 15,-1 0-1-15,0 1 0 0,0 0-2 0,0 0 3 16,0 0 2-16,-1 0 1 0,0 0 0 0,-1 3 7 0,-6 9 1 15,3 1 1-15,-34 29 1 0,24-27 3 16,1 0 4-16,-1-2 1 0,-2 2 0 0,4-1 1 16,-1 0-1-16,6 1-1 0,-3-3-2 0,3-3-3 0,6 3-5 15,-2-5-2-15,-2 1-1 0,6-1-6 16,-3-3-2-16,5-2-2 0,-2 1-1 0,0-3-3 0,0 0 1 16,0 0-1-16,0 0 0 0,4 0-1 15,5 2 0-15,-2-1 0 0,4 2 1 0,24 3-1 0,-25-6-1 0,0 0 0 16,-2 0 3-16,1 0 0 0,0 0 1 0,-1 0 0 15,-1-2 1-15,-3 1 4 0,-1 0 3 0,-2 1 2 16,-1 0 5-16,0 0 2 0,0 0-1 0,-1 0 3 16,0 0 3-16,0 0-4 0,-4 6 0 0,2 5-4 0,-9 2-7 15,-26 27-1-15,23-26-3 0,-1-1-1 0,8-1-13 16,-4 1-13-16,2-2-20 0,1-1-23 0,0 2-107 16,0-3-89-16,3 1 188 0,8-2-146 0,-4-3-104 15</inkml:trace>
  <inkml:trace contextRef="#ctx0" brushRef="#br0" timeOffset="138188.163">17717 17869 470 0,'21'-47'318'15,"-29"37"-116"-15,1 3-93 0,5 3 30 0,-4 2 0 16,-1-2 2-16,-1 4-6 0,1 0 0 15,-2 1-36-15,5 2-9 0,-7 0-12 0,5 1-11 0,3 2-8 16,-2 0-14-16,0 6 0 0,4-3-5 0,1 12-6 16,-3-6-10-16,4 8 1 0,0 5-1 0,-1 1 0 15,7 1-3-15,-3-1-1 0,2 5-4 0,1-6 0 16,1 3-1-16,1-3-2 0,1-3-3 0,1-3-1 16,-2 2-2-16,0-6-3 0,1 1 2 0,-6-5-2 15,4 1-1-15,-5-6 0 0,-1 0 0 0,1-3 0 16,0-1 1-16,-2-2 0 0,-1-2-3 0,0-1-5 15,0 0-7-15,0 0-13 0,0 0-13 0,0 0-18 0,-1-1-56 16,-1 0-34-16,1 0-43 0,0 0-48 0,0 0 147 16,0 0-142-16,0-3-52 0</inkml:trace>
  <inkml:trace contextRef="#ctx0" brushRef="#br0" timeOffset="138502.343">17700 17990 943 0,'-53'-72'450'0,"45"71"-262"0,3 1-49 0,-1-1-28 0,4 1-65 16,1 0 43-16,0 0-11 0,0 0-37 0,-1 0-9 15,1 0-2-15,1 0-14 0,0 0 3 0,0 0-1 16,0 0-7-16,4 2-3 0,12 4-2 16,30 11 0-16,-28-12-6 0,1 1 3 0,3-2-3 15,-3 2 2-15,3-1-3 0,0 1 3 0,-3 3-1 0,2-1 0 16,-3 0 1-16,-3 2-2 0,-1 5 2 15,-2 1 0-15,-4 0 1 0,1-2-1 0,-7 1 6 16,0 2 3-16,-6 0 0 0,1 0 5 0,-6-5 2 16,-5 2 1-16,-1 2-1 0,0 0 0 0,-5 0-6 15,-1 2-1-15,4-1-2 0,-5 1-3 0,5-1-4 0,0 1 0 16,2-2-1-16,-2-1 1 0,6 0 0 0,7-5-10 0,-6-2-29 16,5 2-22-16,1-4 10 0,4-3-70 0,0-3-45 0,0 0 108 15,0-1-83-15,0 0-22 0</inkml:trace>
  <inkml:trace contextRef="#ctx0" brushRef="#br0" timeOffset="139184.063">17938 18149 969 0,'0'-7'425'16,"-2"5"-237"-16,-2 0-103 0,3 1 29 0,0 0-24 16,0 0-3-16,0 0-6 0,0-1-9 0,1 2-38 15,0 0-10-15,0 0-1 0,0 0-9 0,0 0-6 16,3 3-2-16,9 3-3 0,0 1 1 0,29 15-3 15,-25-20 1-15,-1 2-3 0,5 0 2 0,-5-3-1 16,1 2 2-16,-3-3 1 0,2 0 0 0,-3 0 0 16,-3-2 1-16,-1-3 0 0,-3 3 0 0,4-4 0 15,-3 0-1-15,-3 0 0 0,-2-1 0 0,1 0 3 16,0 0 0-16,-2-1 0 0,0 0 1 0,-4 2 2 16,0-2-1-16,0 2 2 0,1 2 0 0,-8 0 0 15,2 1 2-15,3 7 0 0,-3-1 0 0,2 1 1 0,-2 2-2 16,-5 3 2-16,1-1 0 0,6 5 0 0,-6-6-3 15,3 1 0-15,-5 2 0 0,7 1-1 0,-2 1 0 16,1-1-1-16,4-2-2 0,2 1-1 0,0-1-2 16,3 0-1-16,1 1 0 0,2-2 1 0,0-1 0 15,4 0-3-15,1-1 0 0,2-1-5 0,1-3-8 0,2 0-8 16,-1-2-12-16,3-1-41 0,4-1-22 0,-2-4-21 16,3 0-23-16,0-3-55 0,1-2-17 0,-1 0-13 15,2 1-18-15,-2-2 145 0,0 0-88 0,1 1-2 16,-3-1 49-16,-1 4 6 0,-2-1 99 0,0 0-6 15,0 0 25-15,-3 2 174 0,-5-1 50 0,2 0-58 16,-1 2 69-16,-1-1-10 0,-3 2-58 0,-1 1 52 0,0-3-76 16,-2 2-18-16,-1 1-12 0,0 1-33 0,0 2-13 15,-1-1-2-15,0 1-6 0,0 0-8 0,0 0-13 16,0 0 2-16,0 0-4 0,0 1-2 0,-9 1-1 16,-2 1-8-16,-29 18 0 0,27-12-1 0,0 3 0 15,-1-2-4-15,0 0 1 0,3-1-2 0,1 2 0 0,-1-3 2 16,2 2-1-16,4-1 1 0,-1-2-2 0,6 2 0 15,0-1-1-15,1-2 0 0,0 1 1 0,5-2-1 16,2 0 0-16,3 0-1 0,1 0-1 0,-4-3 1 16,5 0-1-16,2-1 0 0,-2 0-1 0,-1 0 0 15,0 0-2-15,-3-1 3 0,2 0 0 0,1 1 0 16,-3 0 0-16,-2 0-1 0,0 1 2 0,-4 1-2 16,0 0 2-16,-2-2-1 0,0 0 1 0,-1 0 0 15,0 0 0-15,0 0 0 0,0 0 1 0,-8 5 0 16,-2-2-1-16,-2 4-2 0,-29 26-2 0,31-28-13 15,-2 0 7-15,1 0-31 0,2-1-19 0,2-3-59 16,-1 0-40-16,4-1-49 0,2-1-79 0,1-1 189 16,2 1-152-16,0 0-27 0</inkml:trace>
  <inkml:trace contextRef="#ctx0" brushRef="#br0" timeOffset="139408.553">18301 18064 448 0,'28'-62'271'15,"-25"59"-97"-15,-1 2-71 0,3-2 36 0,-5 1-4 16,0 1 14-16,0 1 2 0,1 0 0 0,6 1-34 16,1 1-2-16,2 0-9 0,-4 0-10 0,1 1-7 15,-3-2-17-15,2 10-8 0,-2 6-5 0,27 21-9 0,-28-24-18 16,-3 4-6-16,1-2-3 0,-1-2-9 0,3-2-9 16,-3-1-5-16,2 1-11 0,0 3 5 0,0-7-4 15,0 3-60-15,2 0-20 0,-1 0-20 0,0 1-58 16,0-1-31-16,2-2-28 0,-3 0-52 0,1-2 143 15,1 0-78-15,-4-2-14 0</inkml:trace>
  <inkml:trace contextRef="#ctx0" brushRef="#br0" timeOffset="139649.432">18363 17963 958 0,'-47'-21'441'0,"40"23"-239"0,2-2-101 16,0 0 27-16,2-2-5 0,2 1-4 0,0 0-33 15,0 0-12-15,0 0-13 0,1-1-18 0,0 1-22 16,0 0-5-16,0 0-16 0,2-1-10 0,7-3 15 0,3-3-1 0,28-15-10 16,-26 17-8-16,-3 2-17 0,1 0-20 0,-2 0-24 15,0 0-104-15,-2 2-66 0,-1 1 169 0,0 0-128 16,-3 4-61-16</inkml:trace>
  <inkml:trace contextRef="#ctx0" brushRef="#br0" timeOffset="140535.098">18606 18105 594 0,'0'2'346'0,"-1"-1"-140"0,2-1-113 15,-1-1 87-15,-1 0-35 0,1 0-17 0,0 0-7 16,0 0 4-16,0 0-36 0,0 0-14 0,0 0 1 15,0 0-37-15,0-1-6 0,1-5-3 0,-1 1-5 16,0 3-30-16,1-5 16 0,-1-4-4 0,-1 7-1 16,0 3-1-16,0-1-1 0,0 1 1 0,-1 1-3 0,1 0-1 15,-5-2 0-15,0 3 2 0,-1 2-1 0,-3 2-1 16,4 3 3-16,-31 37-3 0,27-32 2 0,6 4-2 16,-4-3 1-16,4 0 0 0,1-3 0 0,1 0-1 15,4 0 0-15,-1-3 1 0,3 2 0 0,0-3 0 16,3-1-2-16,0-1 0 0,1-2 1 0,1-1-2 15,3-1-2-15,-3-4-2 0,0-2 0 0,-1 0-4 16,0-2 0-16,4-2 0 0,-3 2-2 0,-3-1 4 16,4 0-1-16,-3 3 3 0,2-1-2 0,-2 1 5 0,1 4 1 15,-3-2 1-15,0-1 2 0,-2 3 0 0,1-1 3 16,2 2 0-16,-6 1 3 0,0 0 0 0,0 0-1 16,0 0 1-16,0 0-2 0,5 3 1 0,2 3-2 15,-1 8 0-15,26 24-2 0,-25-22 0 0,-2-1 0 16,3 4-2-16,-1-1 2 0,-2 5-2 0,2 1 0 0,-3 2 1 15,3-1-1-15,-4 2-1 0,0 1 0 0,0 1 3 16,1 0-1-16,-2-4 1 0,0 2-3 0,-2-8 0 16,0 9 1-16,-1-9 1 0,-2-2-2 0,-3-1-2 15,-1-9 1-15,-1 3 1 0,-2-5 0 0,0 2 0 16,-2-7 0-16,1 7-1 0,0-2 2 0,0-11 0 16,1 10 1-16,1-4-1 0,-3-9-1 0,2-4 2 15,1 1 0-15,1-7 3 0,1 1 0 0,2 3 2 0,0-9 1 16,5 1 0-16,0 0 5 0,0 4-1 0,2 2 0 15,1-3 4-15,0 1-2 0,2-2 1 0,-1 4-4 16,2-1 2-16,1-1-3 0,2 3-1 0,-1-1-1 16,3 0-4-16,1 2 1 0,2-1-3 0,-1 2 2 15,2 1-3-15,0-2 0 0,-2 3 0 0,0 0-1 16,2 1 0-16,-3 4-1 0,2-1 1 0,-2-1-3 0,1 5 0 16,0 0 1-16,-2 0-1 0,0 1 1 0,-4 3-1 15,1 1 0-15,-1 2 0 0,-2 2 0 0,-2-1 3 16,0 4 0-16,1 3-1 0,-4 0 1 0,2-4 0 0,-1 5 0 15,-1 2 1-15,0-4-1 0,0 3 1 0,0-4-1 16,-1 0 1-16,1 2-1 0,0-3 0 0,-1-1-1 16,0 0 1-16,1 2 0 0,0-4 0 15,0 0 0-15,0-4 0 0,0-1 0 0,0 0-1 16,0 0 3-16,0 0-2 0,0 0 0 0,0 0-1 16,0 0 1-16,0-1 0 0,0 0 1 0,0-1 0 15,0 1-1-15,0-7 0 0,2-13 0 0,3-19-2 0,-3 26 1 16,2 0-1-16,0-4-1 0,2 6 1 15,2-2-1-15,-1 3 1 0,4-2-2 0,2 2 2 0,2 3-1 16,-4 2 1-16,-2 0 0 0,6 2 0 0,-3 2 1 16,3 3 0-16,-4 0 1 0,-3 1 1 0,6 3 0 0,-1 1 2 15,1 4 1-15,-4-2-1 0,-1 0 2 0,-3 1 1 0,2 3 0 16,-4 4 2-16,0-2 0 0,-2-1 1 0,0-1-1 16,1 1 3-16,1 0-3 0,-3-1-1 0,-1-2-1 15,0-1-1-15,-1 1-1 0,0-6-1 0,1 2-6 16,-5-2-32-16,3-3-21 0,0-1-36 0,2 0-53 15,0-1 103-15,-1 0-80 0,1 0-33 0</inkml:trace>
  <inkml:trace contextRef="#ctx0" brushRef="#br0" timeOffset="141612.294">19370 18070 996 0,'-48'3'436'16,"42"-8"-252"-16,4-4-106 0,2 5 34 0,0-4-24 0,6 0-6 16,1-1-2-16,1 1-9 0,5-1-30 15,1 1-5-15,5 3-5 0,-1-3-7 0,-1 2-7 16,5 2-3-16,-2 4-3 0,-1 0-1 0,-1 3-1 0,-9 8-2 0,-1-2 2 15,2 4 0-15,-3 1 0 0,-6 3 1 0,0 0-2 0,-1 2 2 16,0 2-1-16,0-1 2 0,-2-1-3 0,-4-1 1 16,4 0-2-16,-4-1-2 0,1-1 1 0,1-3-1 15,-5 0-2-15,4-4-2 0,-1-2-2 0,5-4-14 16,-6 3-8-16,3-4-10 0,1-2-10 0,2-2-23 16,0 1-12-16,0 0-7 0,-1 0-4 15,1 0-4-15,0-1-5 0,0-3 18 0,0-4 8 0,0-1 23 16,-1 4 13-16,0-2 7 0,-1 3 11 0,1 0 28 15,-1 0 23-15,2 4 1 0,0 0-3 0,0 0 34 16,-4-2 5-16,0 2 6 0,-1 1 2 0,2 1-4 16,0 2-6-16,1 5-7 0,-1 5 7 15,-25 27-30-15,27-28-5 0,3 3-8 0,0-5-3 0,2 2-9 16,0 0-3-16,5 1 1 0,-2-2-7 0,1-2-1 16,2 0 1-16,-1-7-1 0,3 7 0 0,1-9 0 15,-1-1 0-15,0-2-1 0,1 0 2 0,-1-4-2 16,0-1 0-16,1-1-1 0,1 0 1 0,-1-1-1 15,0-2 0-15,-4 1 0 0,3-2-1 0,4 1 0 16,-3-1-1-16,3-4-1 0,-2-2 1 0,-1 3-1 0,2-5-1 16,5 0-3-16,-3-6 1 0,-2 5 1 0,-1-2-1 15,2 4 1-15,0-1 0 0,-1 1 0 0,2 2 2 16,-3-1 3-16,-5 13 1 0,1 1 5 0,-6 6 0 16,3-2 7-16,-6 7 0 0,0-6 7 0,0 4 1 15,-2 20 0-15,-8 23 0 0,3-24-3 0,1 4 4 16,-1-6-7-16,2 7-2 0,-2-7-7 0,4 2 1 15,0-3-1-15,2 1-2 0,1 1 0 0,0-2-5 16,2 1 0-16,1-2-5 0,-1-2-19 0,1 1-9 0,3-7-13 16,-2 1-11-16,0-3-32 0,0-5-13 0,-1 0-15 15,-2-3-12-15,3-2-27 0,-4 0-10 16,0 0-11-16,0-1-7 0,0 1-9 0,-1-2-3 0,-2-11 0 16,1 1 10-16,-5-28 44 0,2 28 25 0,1 0 76 15,0 0 44-15,0-1 69 0,1 4 41 0,1 0 20 0,-1 0 67 16,1 3 22-16,0 0 5 0,1 0-42 0,1 5-17 0,0-2-4 15,0 4-19-15,0-1 0 0,0-1-55 0,0 2-14 16,0 0-7-16,0 0-12 0,0-1-10 0,4 1-20 16,8 0-5-16,2 0-4 0,26 0-5 0,-25-1-10 15,2-1-10-15,1 2-14 0,-1-1-17 0,-2-3-58 16,2 1-36-16,0-2-43 0,-6 3-55 0,3-3 145 16,-3 0-119-16,-2 2-31 0</inkml:trace>
  <inkml:trace contextRef="#ctx0" brushRef="#br0" timeOffset="141872.31">19993 18122 631 0,'-4'-58'344'0,"-5"53"-123"15,8 2-101-15,-2 2 66 0,-2 1-57 0,4 0 1 16,0 0-7-16,0 0-16 0,0 0-18 0,0 1-37 0,-2 5-12 16,0 1-6-16,0 4-8 0,2-10-9 15,-1 7-2-15,-1 0-3 0,1 0 0 0,0 0-1 0,1-2 2 16,0 2-3-16,2-1 2 0,0-1-4 0,0 0 2 15,2-1 0-15,1 1 1 0,0-4-3 0,6 0-1 16,7 7 0-16,21 7-3 0,-20-19 2 0,0-4-2 16,0 1-1-16,0-4-2 0,0 4 1 0,-4 1 0 0,1-2-2 15,3-3 0-15,-4 5-2 0,-3 0-2 0,-1-3-6 0,3 3-18 16,-4-3-14-16,-1-1-14 0,-1 1-21 0,-3 5-28 16,-2-1-119-16,-2 1 159 0,-1 3-104 0,0 0-39 15</inkml:trace>
  <inkml:trace contextRef="#ctx0" brushRef="#br0" timeOffset="142224.402">19925 18336 740 0,'-5'5'409'0,"-1"-5"-176"0,2 0-116 16,-1 1 41-16,5-10-14 0,0 7-20 16,0-4-26-16,6-1-19 0,3-2-13 0,-2 5-15 0,3-11-24 15,1 10-6-15,2 0-5 0,4 0-5 16,4-2-3-16,-3 2-1 0,-5-2-3 0,5 0-2 15,-1 1 1-15,-2-2-3 0,-3 3 0 0,-3 2 0 16,0-2-1-16,-1 5 0 0,-2 1 0 0,-3 5-1 0,0-1-1 16,-2 4 1-16,0 1 2 0,-4 1-1 0,0 0 0 15,-2 1 1-15,-1 3-1 0,-2 1 1 16,1-2-1-16,1 2 1 0,-1-4 0 0,5 0 0 16,-5 2 0-16,5-6 0 0,-1 2 1 0,3-6 4 0,0 1 0 15,-1-2 3-15,1-3 0 0,0 0 4 16,0 0 2-16,0 0 0 0,2 0-1 0,7 0-1 0,4-1-1 15,27-7-3-15,-30 3 0 0,2-3-2 0,3 2-4 16,-3-4 0-16,1-2 1 0,0 0-2 0,-1 0-3 16,0 2-3-16,0 0-7 0,0 0-24 0,0 1-15 15,-3 1-18-15,0 3-27 0,-2 1-92 0,-2-2-66 16,-2 4 171-16,1-1-130 0,-3 2-76 0</inkml:trace>
  <inkml:trace contextRef="#ctx0" brushRef="#br0" timeOffset="169229.832">20706 18176 204 0,'-3'-1'160'0,"0"0"-30"16,0 0-67-16,1 0 56 0,1 0 1 0,-1 0 1 16,1 0-2-16,-1 0-6 0,1-1-15 0,0 1-7 15,0 0 10-15,0 0-24 0,0 1-5 0,0 0-5 16,1 0-3-16,0 0-19 0,0 0 6 0,0 0-3 0,4 0-4 16,6 1-7-16,0-1-3 0,3 1-3 15,26 4-1-15,-26-3-7 0,3-3-5 0,3 0 0 16,0-1-2-16,-1-1-6 0,3-1 0 0,-2 1 1 0,1-4-2 15,0 1-5-15,4 0-1 0,-4 1-4 0,-3 1-9 0,-6 1-15 16,1-2-13-16,-4 0-12 0,-2 4-12 0,3 0-27 16,-9 1-12-16,-4 2-12 0,1-2-5 0,2 0-17 15,0 0-2-15,0 0-1 0,0 0-3 0,0 0-5 16,-8 5-9-16,-2-1 89 0,0 0-55 0,-23 14-7 16</inkml:trace>
  <inkml:trace contextRef="#ctx0" brushRef="#br0" timeOffset="169640.561">20899 18139 356 0,'-62'-2'250'0,"57"2"-113"0,-1 1 16 0,1 4-10 16,-3 2-3-16,2 1-80 0,0 0 19 0,0 2 1 16,0 0-15-16,-1 4-4 0,3 1-10 0,1-1 2 15,0-1-20-15,3 0 0 0,-2 0 2 16,2-2-10-16,3-1 6 0,0 3-4 0,2-3 1 16,0 0-5-16,1-10 4 0,0 8-2 0,1-2-4 15,1-4-2-15,0 1-2 0,-1-8-1 0,0 2-3 0,1 1-3 16,0 2-1-16,0 1 0 0,0-6-3 15,1 5 0-15,-2-6-3 0,1 5-1 0,1-1-2 16,-1-6-3-16,0 5-2 0,2-8 0 0,0 5-3 0,2 1-1 16,-3-2 2-16,0-3 1 0,-1 4-1 0,0-4 3 0,3-2 0 15,0-1-1-15,-8 0 3 0,6-1 1 0,-1 0 0 0,1 1-3 16,1 1 2-16,0-1 1 0,-3 2-1 0,-4 4 1 16,8-1-3-16,-6 2 3 0,0 1 1 0,0 1-1 15,-3 2 1-15,0 0 2 0,-2 2 1 0,0 0 2 16,0 0 4-16,0 0 1 0,2 9 2 0,-2 6 2 15,-2 31 3-15,-3-23 1 0,-1 1-2 0,0-2 1 16,-1 4-1-16,2 1-4 0,3-1-1 0,0-3-1 16,-1 2-5-16,3-1 0 0,-3-4 1 15,6 1 0-15,0-4-8 0,0 0-5 0,-3-3-7 0,4 4-8 16,-2-10-27-16,3 2-14 0,1-7-15 0,-2 0-18 0,-2 0-10 16,2-11-17-16,1 4-34 0,-3-7-9 15,1 3 8-15,-3-1-4 0,4-2-8 0,-3 0 92 16,-1-3-60-16,0 3 17 0</inkml:trace>
  <inkml:trace contextRef="#ctx0" brushRef="#br0" timeOffset="169797.9">21095 18393 159 0,'-18'-85'216'0,"13"72"-19"0,3 6-74 16,0 1 52-16,1 1-7 0,-4 0-11 0,5 2-24 15,-2 2-13-15,-1 1-11 0,3-1-10 0,0 0-23 16,0 1-11-16,0 0-6 0,0 0-9 0,0 0-12 16,8 0-4-16,6-1-6 0,27 0-4 0,-25 1-8 15,-1-1-1-15,2 0-3 0,-1-2-3 0,4 1-10 16,-1 0-10-16,-4-1-11 0,1 0-13 0,-1-1-20 0,-6 4-25 0,4-2-78 15,-1 1-41-15,-5 0 134 0,0 1-101 0,-1 0-39 16</inkml:trace>
  <inkml:trace contextRef="#ctx0" brushRef="#br0" timeOffset="170858.216">21329 18152 249 0,'-5'-51'210'0,"0"47"-40"0,0-1-71 16,0 3 44-16,-1 0-10 0,3 2-18 0,1 1-9 15,1-1-12-15,1 0-12 0,-1 0-20 0,1 0-6 0,0 0-3 16,0 0-6-16,0 0-7 0,0 0-5 16,7 2 2-16,4 0-9 0,-1-1-12 0,29 0-3 0,-23-6-2 15,-2 5 0-15,-5-4-6 0,2 0-1 0,2 4-6 0,-2-4 4 16,-1 5-1-16,2 3 2 0,-6 2-2 0,-2 0 0 15,3-1-2-15,-7 2 0 0,0 0 1 0,0 1-3 16,-6 2 1-16,0-3-1 0,-7 4 1 0,11-2 0 16,-6 2 3-16,-6 1-2 0,-3 0 0 15,3 0 1-15,2-1 0 0,-3-1 1 0,7-2 0 0,-9 2 1 16,6-3 0-16,5-2 3 0,3-1 1 0,-2 0 2 16,2-2 2-16,2-2 1 0,1 0 0 0,0 0-1 15,0 0 3-15,0 0-5 0,0 0-2 0,5-1-2 0,8 0-2 16,1 0 1-16,28-2-2 0,-29 0 1 0,0 2-4 15,0 0 2-15,4-1 1 0,-1-1-1 0,-5 2 0 16,4 0 1-16,0-3 0 0,1 2 0 16,4-3-2-16,-3 0 0 0,-1 1-5 0,-1-1-17 15,3-1-12-15,-5 0-15 0,-2 1-18 0,-1 1-53 16,-3 1-28-16,-2 0-42 0,-3 2 116 0,-1 0-103 0,-1 1-41 16</inkml:trace>
  <inkml:trace contextRef="#ctx0" brushRef="#br0" timeOffset="171101.076">21283 18466 275 0,'-9'0'191'0,"0"-1"-48"0,4-2-53 0,-2 2 26 0,5-6-2 16,0 0-6-16,2-1-6 0,4-1-7 0,3-1-7 16,1 1-14-16,0-1-14 0,4-1-1 0,1 1-4 15,3 1 0-15,2 2-11 0,3-1-6 0,-2 3-10 16,1 3 0-16,-1-4-9 0,2 2-3 0,-3-1-3 15,-2 2-4-15,-1-1-4 0,0-2-3 0,-3 1-3 16,2 0-5-16,-3 3-16 0,3 1-10 0,-2-3-9 16,0 2-13-16,-2-1-9 0,1 1-14 0,-2 0-32 15,2-2-14-15,-6 1-4 0,-1 2-13 0,1 1-23 0,-2 0 95 16,-3 0-66-16,0 0 2 0</inkml:trace>
  <inkml:trace contextRef="#ctx0" brushRef="#br0" timeOffset="171339.739">21443 18379 458 0,'-7'1'309'16,"6"0"-108"-16,-4 0-101 0,3 1 70 0,1-2-37 15,0 0-20-15,0 0-11 0,0 0-9 0,0 0-24 16,1 0-7-16,0 6-8 0,1 4-7 0,1 1-14 16,0 1-1-16,15 29-7 0,-12-23-3 0,1-8-8 15,-1 2-2-15,3 4-1 0,-4-9 0 0,3 4-1 16,-4-7 0-16,5 5 0 0,-4-7 0 0,2 4 3 15,-3-4 0-15,3-6-1 0,2 1-1 0,4-1-3 16,-1-7-5-16,1-1-4 0,1 0-8 0,3-2-23 16,0-1-15-16,3-1-22 0,-4 5-22 0,3-2-91 15,0-1-69-15,0 2 172 0,0 0-129 0,-1 4-78 16</inkml:trace>
  <inkml:trace contextRef="#ctx0" brushRef="#br0" timeOffset="172145.066">21741 18246 553 0,'-34'-80'320'0,"27"77"-154"0,5 0-9 0,-3 1-10 15,2-1-84-15,2 2 35 0,1 0-14 0,0 0-18 0,0 0-31 16,0 0-11-16,0 0 0 0,0 0-13 16,0 0-3-16,6-1-3 0,2-1-2 0,2 1-2 0,1 0-1 15,30-5 1-15,-29 7-5 0,-4 0 5 0,2 4-1 16,0-3-1-16,-1 1-1 0,0 2 0 0,-4 1 2 16,1-1 6-16,-4 3 1 0,1-2 3 0,-2 3 8 15,-1 2-1-15,-2 0 10 0,-2-2 2 0,-1 3 4 16,0 0-2-16,-5 0 0 0,2 2-3 0,-4-3-5 15,0 2 2-15,-3 3-9 0,3-4-3 0,-2 4-6 16,-1 0 0-16,2-1-3 0,1 0-1 0,2 1-8 16,2-2-6-16,2-3-9 0,-1 3-11 0,3-7-10 0,4-2-15 0,1-2-37 15,1 1-19-15,-2-3-10 0,0-1-12 16,0 0-10-16,0 0-24 0,7-2 1 0,4-2 8 16,-1 1 36-16,27-17 17 0,-28 13 30 0,-1-3 29 15,1 2 34-15,-3 1 49 0,0 1 49 0,0-1 21 0,-4 12 19 16,0-11 11-16,0 2 11 0,-1 5-3 0,-1-1-9 15,0 1-10-15,0 0-26 0,0 0-11 0,0 0-14 16,0 0-9-16,0 0-17 0,0 0-10 0,0 0-5 0,4 6-5 16,-1 0-13-16,2 4-4 0,-3-6-6 15,7 8-4-15,29 20-15 0,-28-28-8 0,-2 0-10 0,2-1-12 16,-1-2-31-16,-3 1-13 0,3 1-11 0,-4-2-12 16,1 2-11-16,-1-2-3 0,-9 0 0 15,5-1 3-15,-1 0 29 0,0 0 7 0,-1-1 16 16,0 0-4-16,0 0 40 0,0-1 14 0,0 1 13 0,0 0 26 15,0 0 15-15,0 0 18 0,-2 0 12 0,-1-1 45 16,0 0-8-16,-1-2 3 0,3 3 3 0,1 0-6 16,0 0-9-16,0 0-8 0,0-1-11 0,-2-2-22 15,1-1-7-15,0-2-7 0,1 1-7 0,2-2-11 16,1 1-3-16,3-4-5 0,23-24-1 0,-14 23-3 16,1 5-4-16,1-2 0 0,-3-1 0 0,4-1-3 15,0 2-2-15,-3-5 2 0,1 2-1 0,-2 1-2 16,1 0 1-16,-1 1 2 0,-1 0-3 0,-2 4 2 15,0-1 2-15,-6 3-1 0,3 1 2 0,-4 1 3 16,0 1 2-16,-3 3 3 0,0-2 4 0,0 0 5 16,0 0 0-16,0 0 1 0,-1 8 1 0,0 6-3 15,-3 28-1-15,3-26-3 0,-1 9-1 0,-1-8-6 16,2 5-4-16,1-2-3 0,0-1-10 0,0 0-20 16,1-2-17-16,0 0-16 0,1-7-24 0,-1 3-60 15,1 0-36-15,-2-2-61 0,0-1 154 0,0 0-130 16,0-1-52-16</inkml:trace>
  <inkml:trace contextRef="#ctx0" brushRef="#br0" timeOffset="172531.016">21917 18457 610 0,'-5'3'321'0,"1"-3"-147"0,0 0-90 16,0 3 29-16,3-1-2 0,1-2-13 0,0 0 8 15,0 0-49-15,0 0-16 0,0 0-11 0,1 6-8 16,2 3-11-16,1 3-4 0,9 30 1 0,-13-33-20 0,8 1 15 15,-4 2 0-15,-4-3 1 0,5-1-1 0,-4 2 4 16,3-3-2-16,-5 2 0 0,1-4 3 16,-2 1 0-16,-2-6-2 0,4 0 3 0,-1 0-1 15,0 0-1-15,0 0 1 0,0 0-1 0,0 0-1 16,0-1-3-16,0-1 2 0,0 1-2 0,0 0-1 0,-1-1-2 16,1-9 0-16,-1-1 1 0,0-25-2 0,6 30 2 15,2 1-1-15,-1-6 1 0,3 2-1 0,0-2 0 16,5 1 0-16,-1 4-1 0,3-5 1 0,1 2-1 15,2 3 0-15,0 3-2 0,-1-1 2 0,-3 3 4 16,2 1 5-16,-2 1 3 0,-4 1 0 0,-1 6 11 16,-3 1 1-16,-4 0 4 0,2 3 3 0,-4 3 1 15,-1 2-2-15,-5 2-1 0,2-2 0 0,-2-3-5 0,-1-2 0 16,-2 1-1-16,0 3 0 0,2-7-6 0,0-2-4 16,0 0-1-16,0 1 0 0,1-4-1 0,-1-1-3 0,3 3-1 15,3-5-7-15,-3 0-21 0,1-5-16 16,2 5-24-16,1-1-37 0,0 0-168 0,0 0 205 15,0 0-130-15,0 0-81 0</inkml:trace>
  <inkml:trace contextRef="#ctx0" brushRef="#br0" timeOffset="172699.308">22349 18439 1232 0,'66'34'457'0,"-67"-32"-286"0,-3 0-102 0,4 4 26 15,-2-6-14-15,1 0-9 0,0 0-20 0,0 0-13 16,-4 6-11-16,-1 2-11 0,1-1-9 0,-1-1-27 16,4-2-18-16,-1 1-29 0,-1 2-38 0,0 2 75 15,3-8-58-15,-2 5-25 0</inkml:trace>
  <inkml:trace contextRef="#ctx0" brushRef="#br0" timeOffset="179164.069">17027 2173 300 0,'-9'-2'223'0,"-2"0"-83"0,0 1 21 0,0-3-7 0,1 2-20 16,3 1-66-16,-1 2 36 0,-1 1-8 0,0-4-31 15,0 4-9-15,2-2-8 0,1 1-9 0,0 0-15 16,2-1-2-16,1 0-3 0,1 0-4 0,1 0-2 16,1 0-2-16,0 0 7 0,0 0 1 0,0 0 1 15,0 0 2-15,0 0 4 0,0 0 4 0,0 0-1 16,0 0 4-16,0 0-4 0,6 2-2 0,4 0 3 15,3 0-4-15,23 4-3 0,-23-6-7 0,10 0-1 16,-4 0-3-16,7 1-4 0,-2 0 1 0,2-1-5 16,2 0-1-16,2 1-1 0,2 0 0 0,-2-2-2 0,-1 1 1 15,-3 2-1-15,0 1 1 0,0 3-2 16,-6-1-1-16,2-3-2 0,-3 2 2 0,-3 0-1 16,1-3-3-16,-4-1 1 0,-1 0-2 0,0-1-8 0,-4 1-2 15,-3-1-6-15,0-1-7 0,-2-1-21 0,-1 1-11 16,-2 0-16-16,0 1-13 0,0 0-7 15,0 0-61-15,0 0-27 0,0 0-42 0,0 0 150 0,-1 0-98 0,0 0-64 16</inkml:trace>
  <inkml:trace contextRef="#ctx0" brushRef="#br0" timeOffset="179484.108">17422 2138 285 0,'-67'-59'199'0,"59"45"-51"0,-2 10-59 15,1-2 52-15,1 4-8 0,2 2-9 0,-1 0-1 16,2 1-19-16,1 3-12 0,2 5-16 0,2-1-9 15,0 2-19-15,0 3-9 0,5 0-5 0,0 1-7 16,5 2-8-16,0 0-3 0,3-4 0 0,-1 2-5 16,4-4-4-16,2 1 0 0,0-4-2 0,-2-2 2 0,0-2-2 15,-1-3-2-15,2 3 0 0,1-3-1 0,-4-2 3 16,0 2-2-16,-1-2 2 0,-1-2-2 16,-1 1-2-16,3 1 3 0,-4 0-3 0,-5 0 1 0,0 0-2 15,-3 2 1-15,-3 0 0 0,1 0 2 0,0 0 2 16,-1 0 3-16,0 0-1 0,0 0 5 0,0 0 8 15,-9 4 3-15,0 8 3 0,-28 28 2 0,24-27 6 16,0 2-2-16,1-3 4 0,0 5-4 0,1 3-7 16,-2-2-1-16,-1-2-2 0,-1 0-5 0,1-4-5 15,0 1-3-15,4-2-5 0,0 0-5 0,1-8-47 16,4-1-31-16,4-4-56 0,-1 0-86 0,3 2 158 16,0-1-118-16,0 0-51 0</inkml:trace>
  <inkml:trace contextRef="#ctx0" brushRef="#br0" timeOffset="180141.823">17451 2120 192 0,'-73'13'151'0,"69"-13"-57"0,2 0 43 0,-1-1-50 0,1 0 28 16,1 0 2-16,0-1 9 0,0 1-5 0,0 1-8 15,0 0-4-15,0 0-22 0,0 0-5 0,0 0 5 16,0 0-3-16,0 0-15 0,-1 0-5 0,1 0-2 0,0 0 7 15,0 0-15-15,0 0-5 0,0 0-9 0,0 0-6 16,0 0 0-16,0 0-1 0,0 0-1 0,-1 0-15 16,1 0 11-16,1 7-1 0,0-2-2 0,0-2-1 0,1 2-5 15,1 1-1-15,-1-1-4 0,1 3-1 0,0-2-4 16,1 1-3-16,1-3-2 0,1 5-2 16,-4 0-10-16,7-2-12 0,24 23-15 15,-25-28-17-15,2 3-67 0,-4-4-44 0,3 5-63 0,1-3 150 16,-4-4-145-16,4 4-60 0</inkml:trace>
  <inkml:trace contextRef="#ctx1" brushRef="#br0" timeOffset="151699.211">23900 18462 0,'0'0'0,"0"0"0,0 0 16</inkml:trace>
  <inkml:trace contextRef="#ctx1" brushRef="#br0" timeOffset="151893.343">23476 10551 0,'0'0'15</inkml:trace>
  <inkml:trace contextRef="#ctx1" brushRef="#br0" timeOffset="152297.465">23306 3202 0,'0'0'0</inkml:trace>
  <inkml:trace contextRef="#ctx0" brushRef="#br0" timeOffset="181988.498">18135 1991 471 0,'-30'-9'274'0,"24"2"-126"0,4 5-81 0,-7-3 59 0,2 0-27 15,4 3-2-15,4 1-11 0,-4 1-11 0,2-1-33 16,0 0 16-16,0 0-12 0,-1-1-17 0,1 1-3 16,0 0-2-16,0 1 0 0,0 0 5 0,0 0 4 15,0 6 4-15,0 11 7 0,0 28 4 0,1-27 1 16,-1 8-3-16,2-1-1 0,-2 7-5 0,1-1-4 15,0 7-5-15,2-2-1 0,0 2-12 0,1 2-3 16,-1-7 0-16,-2-2-3 0,5-3-4 0,-2-4-1 16,4-9 0-16,-1 5-6 0,1-10-1 0,5-3-7 15,-11-6-12-15,4 1-13 0,-1-2-55 16,-4-2-30-16,0 1-39 0,0 0-43 0,-1-3 124 0,0-8-104 16,-1-1-26-16</inkml:trace>
  <inkml:trace contextRef="#ctx0" brushRef="#br0" timeOffset="182366.803">18042 2076 631 0,'0'-2'345'0,"-2"-2"-192"0,0 2-14 16,2 2-77-16,0-1 25 0,0 0-10 0,0 0-6 16,0 0-29-16,2 0-10 0,13 1-6 0,29 0-6 15,-27 0-7-15,5 0-4 0,-4 0-1 0,2 0-1 16,-5 2-4-16,1 1-1 0,-3 3-1 0,2-3 2 0,-9 0-1 15,1 3 0-15,0 3 1 0,-3 0 0 0,-1-1 1 16,-2 3 0-16,-2 0 1 0,-3 2 0 16,-6 1-1-16,1 2 0 0,0-3 1 0,-2-3 1 0,-1 3 1 15,-1 0 2-15,-4-3 1 0,0-1 2 0,4 1 3 16,-2-1 3-16,2-2 0 0,1 2 0 0,-4-5 5 16,10 1 2-16,1-1 1 0,2-2 1 0,2 0-1 15,1-2 1-15,0 0-2 0,0 0-1 0,0 0-4 16,4 0-3-16,9 1 0 0,1 0-5 0,26 6-3 15,-25-6-2-15,1 1-2 0,0 0 2 0,2 3-4 16,-1-1-2-16,-3 5-2 0,3-4 1 0,-6 2 1 0,-2 2 0 16,0-2-2-16,0 1 0 0,-2 0 0 0,-3-4-2 15,0 3 3-15,1 0-16 0,-3-1-6 0,-2-4-8 0,0 2-8 16,0-4-12-16,0 0-38 0,0 0 9 16,0 0-58-16,0 0-19 0,0-1 100 0,0 0-70 0,0 0-19 15</inkml:trace>
  <inkml:trace contextRef="#ctx0" brushRef="#br0" timeOffset="182722.093">18364 2319 474 0,'26'-30'291'0,"-26"37"-107"15,0 1-86-15,0 2 59 0,1-4-17 0,2 0-12 16,1 1-9-16,1 3-26 0,2-1-13 0,2-5-13 16,0 4-12-16,1-2-22 0,3-2-8 0,3-1-2 0,-2 0-4 15,1-4-8-15,2 1-1 0,-2-2-1 0,-1-5-1 16,1-1-3-16,-1 0 3 0,-3 1-3 0,1 0 2 15,-1-4 0-15,0 2 1 0,-6-3-1 0,-4 0 2 16,5 1 3-16,-7-2-2 0,0 1 1 0,-6 3 0 16,-1-3 1-16,2 4 0 0,-1 3 0 0,-1 4 1 15,-4-1-3-15,-1 2 2 0,-4 5 2 0,0 2 2 16,-1 1-1-16,-6 3 0 0,3 4 1 0,3 4-1 16,0-1 3-16,3 4-3 0,1-3-1 0,3-2-4 15,4 1 0-15,1-4-1 0,2-1-1 0,3-3 0 16,-2-2-2-16,9-1-2 0,-2 0 0 0,7-2 2 15,-4 3-1-15,7-5-1 0,-1-1 0 0,3-1-4 0,1-1 0 16,2 1 2-16,-3-1-2 0,5-1-12 16,-1 0-10-16,-3-4-11 0,3 5-15 0,-3-3-48 15,1-3-28-15,-3-5-38 0,3 5-43 0,-5 1 130 16,1-2-99-16,0 7-24 0</inkml:trace>
  <inkml:trace contextRef="#ctx0" brushRef="#br0" timeOffset="184353.687">18849 1994 289 0,'0'-1'198'0,"0"-1"-85"0,0 0-2 0,0 1 0 0,0-3 8 16,0 0-61-16,0 2 34 0,0 1-19 0,-1-2 4 15,0 2-3-15,0 0-4 0,0 0-2 0,-1 0-7 16,1 0-3-16,0 0-1 0,0-1 0 0,0 1-1 16,0 0-1-16,0 1 3 0,0 0 1 0,0 1-1 15,-4 19 0-15,-1 30-4 0,2-24-3 0,2 3-10 16,0 3-4-16,2 4-5 0,-1 1-3 0,1 5-8 15,1 4-3-15,2-2-1 0,0-7-4 0,1 0-4 16,1-3 0-16,0-12-1 0,2 6-1 0,-1-11-2 0,0-10-1 16,2 1-4-16,1 1-5 0,-1-7-14 0,-1 0-17 15,2-2-25-15,2-4-90 0,0-4-63 0,1 2 152 16,-6-5-119-16,2 0-87 0</inkml:trace>
  <inkml:trace contextRef="#ctx0" brushRef="#br0" timeOffset="185103.482">19180 2247 536 0,'0'-1'274'0,"0"0"-123"0,0-1-71 16,-2 1 41-16,1 0-8 0,0 0-2 0,-12-5 1 15,1 0-22-15,-30-9-13 0,28 14-2 0,-5-4-10 16,3 5-15-16,5 1-2 0,1 3-8 0,-2 1-1 0,0 2-3 16,-1-2-2-16,4 3-8 0,2 5 0 0,-5 0-3 15,-1 2-2-15,3 3 4 0,3-2-4 0,2 4-1 16,-2 2-1-16,5-6-3 0,1 2-1 0,1-1-5 15,2-2-1-15,5-2-2 0,0 0-2 0,2-4-1 16,4 1 0-16,0-6 0 0,2 0-1 0,0-3 0 16,1-3 0-16,-4-3-1 0,5-4-1 0,-1 0 0 15,1-2-6-15,-4-3-2 0,1-1 0 0,-4-3-1 16,2 0-1-16,-1 4 1 0,-2-2 0 0,-6 0 0 16,0 3 4-16,-2 2 0 0,-1 1 1 0,-1 3 2 0,-1 2-1 15,2 1-1-15,-2 3 3 0,1 1 2 0,0 0 0 16,1 0 3-16,0 0 2 0,-2 7-1 0,1 4 1 15,0 1 3-15,-2 25-2 0,3-23-1 0,0-2-1 16,0-1 0-16,3-1-4 0,4-1-2 0,-4 3 2 0,7-7-2 16,-3 4-6-16,0-8-13 0,3 0-5 0,-1 4-9 15,1-5-9-15,-2-1-21 0,1 1-11 0,0-1-11 16,1-3-7-16,0 4-18 0,0-3-7 0,-1 3-6 16,-1-2-4-16,2 1-12 0,-1 1 1 0,-3-2 4 15,1 2 4-15,-2 0 26 0,1 0 10 0,0-6 15 16,1 4 13-16,-4 1 35 0,3-6 7 0,-1-5 11 15,-1-1 6-15,3-2 7 0,-4-4 6 0,2 2-1 0,-1-11 2 16,-3-2 1-16,4-1 3 0,-3 2-3 0,0 5-1 16,-1-4 24-16,0-3-14 0,-1 5 44 0,0 6-17 15,0-1 75-15,-1 2 14 0,-1 8 9 0,0-2 11 16,1 5-4-16,-2 5 17 0,0 3-34 0,2 0 22 0,0 0-59 16,0 0-6-16,0 0-12 0,0 4-6 0,0 8-16 15,-1 2-5-15,4 33-6 0,-1-25-8 0,1 1-15 16,0 1-9-16,1 3 4 0,2-1-5 0,0 3-3 15,0-1-2-15,-1 0-2 0,0-2 0 0,3 1-1 16,-2-2 0-16,0-1 0 0,-1-7 0 0,-2 2-1 16,-1-11-1-16,2 4-4 0,1 4-6 0,-4-9-8 15,0 1-11-15,1-6-14 0,-1 4-43 0,4-3-27 16,-1-1-33-16,-1-2-34 0,-2-1-47 0,0 0 139 0,0-1-108 16,0 1-12-16</inkml:trace>
  <inkml:trace contextRef="#ctx0" brushRef="#br0" timeOffset="185403.365">19280 2217 623 0,'-12'6'330'0,"0"-3"-148"16,2 1-93-16,0 2 59 0,3 0-37 0,1 2-8 15,4-5-1-15,-2 4 6 0,2-3-35 0,4 0-13 0,3 1-1 16,0-3-8-16,0-1-18 0,4 1-4 0,2-2-5 0,5-2-15 16,4-2 3-16,-1 2-2 0,-2-5-7 0,3 3 0 15,5-2-1-15,1 4 0 0,2-6-1 0,-2 5-1 16,-1-3 3-16,1-1-1 0,-3 0 0 0,0 1-2 15,-2-2 4-15,-4 4-4 0,-2 4 1 0,-3 0-1 16,2 2 0-16,-2 6 0 0,-8-1-1 0,0 3 1 16,0 2 0-16,-4 0 2 0,0 9 2 0,0-1 2 15,-3 1 2-15,3 6 4 0,0-4 1 0,0 1 2 16,-2 2 2-16,1-5 0 0,1-6 0 0,-1 3 2 16,-3-7-6-16,4-2-5 0,0 1 0 0,-2-4-2 15,3 1-5-15,-1-2-5 0,5 1-10 0,-2-5-45 0,-1-5-28 16,-2 3-42-16,0 0 12 0,0 0 65 0,0 0-96 15,1 0-34-15</inkml:trace>
  <inkml:trace contextRef="#ctx0" brushRef="#br0" timeOffset="185605.354">19644 2190 1078 0,'-78'-82'482'0,"64"76"-281"0,2 2-124 0,4 2 22 15,3-2-6-15,5 4-18 0,3 0-11 0,-4-1-24 0,1 0-11 0,0 1-17 16,0 0 0-16,0 0-10 0,2 0 1 0,6 0-2 16,-1-1 0-16,11 0-4 0,25 0 1 0,-32 1-16 15,1 0-26-15,4 0-15 0,-3 0-20 0,1 1-26 16,-3 1-99-16,-2 0 144 0,2-1-100 0,-1 5-38 16</inkml:trace>
  <inkml:trace contextRef="#ctx0" brushRef="#br0" timeOffset="185938.435">19757 2178 737 0,'11'83'360'0,"-19"-79"-183"0,2 5-95 0,2-5 43 0,3 6-33 16,1 1-6-16,1 2-10 0,1 1-9 15,3-2-29-15,0 2-9 0,4-1-9 0,1 1-4 0,-2-2-8 16,3-1-2-16,0-4-2 0,1 4-1 0,1-3-2 15,0-1-1-15,-6-4 1 0,3 3-2 0,-1-3 0 16,-6-6-2-16,4 2 2 0,-2-4-2 0,-2 1 1 16,2-4 2-16,-2 2-1 0,-2-6 1 0,-1 1 1 15,2 3-1-15,-2-1 1 0,0-4 2 0,-4-2-3 16,-1-1 1-16,0 1 0 0,0 2-1 0,0 3 5 16,-2-10 5-16,0 13 2 0,-1-2 4 0,3 6 9 15,-4 2 1-15,-3 3 3 0,0 2 1 0,-2 2-5 16,-1 6-3-16,-2 3-4 0,2-1-3 0,-6 2-10 15,5 0-9-15,-1 0-12 0,2 2-16 0,1-3-51 16,0-2-39-16,7 1-52 0,-2-3-88 0,8 1 176 16,1-4-132-16,6 1-44 0</inkml:trace>
  <inkml:trace contextRef="#ctx0" brushRef="#br0" timeOffset="186337.838">19976 2253 965 0,'48'-8'392'0,"-53"10"-250"0,-3-2-84 0,1 4 20 0,4 0-15 16,-3 6-19-16,5 2 0 0,1 6-4 0,0-4-7 16,2 4-18-16,3 2-6 0,0 0-4 0,-3-1-2 15,2-3 0-15,-2-6-2 0,6 1 0 0,-4 0 2 16,-2-2-2-16,0-5 3 0,0-1 1 0,1 0 3 15,-3-3 1-15,0 0 1 0,0 0-1 0,0 0 1 16,0-2-1-16,0 1 0 0,0 0-3 0,0 0-1 16,3-10-1-16,0-4 1 0,5-27 2 0,-8 26 0 15,0-2 1-15,-2 2 1 0,5 2 1 0,-3-4 2 16,3 5 3-16,1 1 0 0,-2 1 0 0,-2 1-1 16,12 5-3-16,-8-1 1 0,3 2-3 0,3 3-3 15,-6-1-3-15,7 3 0 0,-2 4-3 0,5 3 0 16,-10-5 1-16,3 6-1 0,-1 2 0 0,0 2 1 15,3-1 1-15,-4 7-2 0,1-7 0 0,-3 4 1 16,1 2 0-16,0-1-1 0,-2-3 0 0,0 1 0 16,-1-4-1-16,-1-3 2 0,-1 4-3 0,1-3 1 15,0-3-35-15,-3-5-25 0,3 3-36 0,-1-4 73 0,-1 0-53 16,1 0-27-16</inkml:trace>
  <inkml:trace contextRef="#ctx0" brushRef="#br0" timeOffset="186824.406">20646 2099 342 0,'50'-44'231'0,"-55"39"-67"0,-1-3-70 0,1 5 57 15,-3-4-6-15,-1 4-8 0,1 1 7 0,-2-3-22 16,-1 3-11-16,-1 1-7 0,3 2-12 0,-1-1-18 16,-2 0-7-16,-2 3-6 0,1-2-17 0,4 4-6 15,-3-2-5-15,3 4-1 0,-4-5-2 0,0 3-7 0,4 0 0 16,0 1-5-16,-1 2 4 0,5 1-1 0,-2-1-1 15,1 0-4-15,6 1-2 0,-3 3 2 0,6-1-2 16,-2 0 0-16,2-1-4 0,4 1-3 0,-1 0 1 16,3-5-4-16,0 3 2 0,1-5-3 0,5-3 0 15,-2 3-1-15,-3-3 2 0,-1-2-2 16,1-2 0-16,-4-2 1 0,5 3-2 0,-4-3 0 0,0-2 0 16,-1-3 0-16,4 8 0 0,-6-6 2 0,1 0-1 15,-2 1-2-15,0-1 0 0,-3 0 2 0,0 0-1 16,-6 1 1-16,1-6-1 0,2 6-1 0,-3 2-2 0,2-1-3 15,-2 0-5-15,-1 0-6 0,2 4-6 0,1 2-10 16,0-3-30-16,-4 2-18 0,1 0-20 0,3 1-23 16,-2 0-90-16,5 1-66 0,0-1 182 0,1 0-135 0,0 0-73 15</inkml:trace>
  <inkml:trace contextRef="#ctx0" brushRef="#br0" timeOffset="187218.614">20639 2056 750 0,'48'10'395'0,"-52"-10"-180"0,1 4-99 16,-1 1 34-16,1-2-6 0,0 1-18 0,2 0 11 16,0-4-39-16,1 0-15 0,0 0 5 0,0 0-47 15,0 0-7-15,0 0-8 0,2 1-3 0,12 8-37 16,28 8 21-16,-25-20-2 0,1-2-19 0,0 0 8 16,3-2-2-16,0 2-5 0,0-2-5 0,-4 2-7 15,1-1-3-15,-1 2-2 0,-5-1 0 0,1 0 1 16,-4 1 3-16,-1 1 3 0,2-2 5 0,-5 2 6 15,-2-2 4-15,-3 3 2 0,-1-2 0 0,1 3 6 0,-1 0 0 16,0 0 4-16,0 0 0 0,0-1 3 0,0 1 1 16,0 0 2-16,0 0 3 0,0 0 0 0,-1 0 3 15,1 0 0-15,0 0-1 0,0 1 2 0,0 0 0 16,-1 0 1-16,-4-1-4 0,5 0 3 0,0 0-1 16,0 1-2-16,0 0 1 0,0 0 0 0,0 0 2 15,0 0-1-15,0 0 3 0,0 0 3 0,-1 0-1 16,1 0 1-16,-1 7 0 0,0 4-5 0,0 2 0 15,-7 32-3-15,7-30 2 0,-6 2-11 0,7 2 0 16,0-3-2-16,0 3-2 0,0-2-6 0,1-1-10 16,1 2-9-16,-1-5-15 0,0-1-12 0,0-3-19 0,5 2-67 15,1 1-44-15,-5-3-47 0,4-2 150 0,-5-7-116 16,6 6-74-16</inkml:trace>
  <inkml:trace contextRef="#ctx0" brushRef="#br0" timeOffset="187521.675">20689 2245 550 0,'-5'0'363'0,"2"-2"-123"0,-1 4-118 15,3-2 67-15,0 0-46 0,0 0-12 0,0 0-25 16,0 7-9-16,-2 9-13 0,-6 25-21 0,7-24-6 16,-2-2-17-16,0 2-7 0,0 1-6 0,0-3-5 15,0 2-2-15,2 1-3 0,-2-1 0 0,1-3-11 16,2-1 9-16,1 1-1 0,0-3 1 0,3 2-2 15,2-3 1-15,1-3 0 0,2-1-1 0,2 2-3 16,1-6-1-16,0-2 0 0,0 0 0 0,2 0-4 16,0-1-1-16,0-5-2 0,1 2-1 0,-3-3-3 15,2-1-1-15,-4-3-3 0,3 6-3 0,-4-4-2 0,-5 0-4 16,0 0-8-16,0-2-2 0,-3 0-1 0,-1 0-6 16,-4 5-2-16,-1-8-6 0,-4 6-16 0,0-4-13 15,0 2-9-15,1 7-15 0,-1-3-59 0,0 5-29 16,0-3-34-16,1 5 128 0,-1-1-116 0,2 4-41 15</inkml:trace>
  <inkml:trace contextRef="#ctx0" brushRef="#br0" timeOffset="187687.235">20673 2418 457 0,'-16'37'341'0,"13"-37"-102"16,3 2-118-16,3 3 108 0,-3-5-63 0,0 0-17 16,0 0-18-16,0 0-28 0,0 0-14 0,3 0-18 15,5 2-12-15,-1-1-27 0,1 0-5 0,6 1-16 16,27 0-10-16,-32-5-17 0,6 0-17 0,-2-2-20 0,3-4-63 15,2-4-35-15,0 3-46 0,-2-1-43 0,1 5 148 0,3-5-148 16,2 2-51-16</inkml:trace>
  <inkml:trace contextRef="#ctx0" brushRef="#br0" timeOffset="187970.082">21057 2275 739 0,'8'0'396'0,"-8"0"-187"0,0 0-114 0,-5 1 52 16,3-1-17-16,1 0-15 0,0 0-12 0,-9 5-26 15,-2 1-9-15,-25 28-13 0,26-22-7 0,-2 4-15 16,0 0-4-16,5 5-6 0,-9-8-4 0,9 4-11 15,-3 2-1-15,2-7-3 0,-3 2 2 0,8-3-5 16,-3-3-4-16,2-5-7 0,2 6-7 0,-2-8-7 16,5-1-11-16,-3 1-29 0,3-1-19 0,0 0-15 0,0 0-12 15,0 0-12-15,0 0-24 0,0-1 0 16,0 0-11-16,0 0 46 0,3 0 16 0,2-3 17 0,1-1 24 16,3-2 26-16,1 5 64 0,24-34-5 0,-27 26 62 15,1-1-2-15,-1 4 27 0,4 1 8 0,-4 1 3 16,6 3-3-16,-6-2-21 0,3 4 16 0,0 2-39 15,-2 0-13-15,3 0-26 0,1 2-7 0,-5-2-10 16,3 7-7-16,1-3-21 0,-1-5-17 0,1 5 7 16,-2 0-48-16,1-1-84 0,-2 1-52 0,-2-5 139 15,0-1-113-15,1 3-80 0</inkml:trace>
  <inkml:trace contextRef="#ctx0" brushRef="#br0" timeOffset="188268.679">21171 2062 377 0,'-3'-9'322'0,"-1"-1"-90"15,0 2-125-15,3 5 105 0,0-1-77 0,-1-1 14 16,1 4-53-16,0 0-6 0,0 0-10 0,-1 1 12 16,1 0-25-16,0 0-25 0,0 0 2 0,0 0-25 0,0 1 19 15,-2 10-2-15,-2 2-5 0,-3 26-24 0,4-24 15 16,-1-2-2-16,2 1-4 0,-2-1 1 0,2 3-3 15,0-4-3-15,3 0 1 0,0 0-1 0,2-4-2 16,2-1 1-16,3-2-1 0,0-2-3 0,3-2 3 16,1-3-2-16,1 1-1 0,0-5-3 0,1-3 1 15,2 1-2-15,0-3 0 0,0 0 0 0,-2 2-5 16,2-3 1-16,-3 1-1 0,-1 1-4 0,0 1-19 16,-5 3-11-16,1 1-17 0,-4-1-20 0,1 0-21 15,-2 6-41-15,0 0 86 0,-2-1-65 0,0 1-7 0</inkml:trace>
  <inkml:trace contextRef="#ctx0" brushRef="#br0" timeOffset="188607.122">21082 2384 1101 0,'-12'12'486'0,"5"-12"-296"0,4 4-117 15,0-4 31-15,2-4-17 0,1 4-15 0,0-1-8 16,0-1-22-16,7 0-9 0,8-5-11 0,28-24-6 15,-26 17-16-15,1-4-6 0,5 8-5 0,-2-5 0 16,-1 6-4-16,0-3-2 0,-2 7-2 0,-2-1 0 16,3 6 2-16,-8 0 3 0,-4 1 3 0,1 4 4 15,-4 1 3-15,-1 4 2 0,-3 4 2 0,0 0 2 16,-3-2 5-16,-2 3 1 0,-1 5 3 0,2-3-3 0,0 2 2 16,-1-2 0-16,1-4 0 0,0 2-1 15,2-1-1-15,1-5 6 0,5-2-2 0,-2-1 3 16,0-3-1-16,6-2 0 0,2-1 3 0,0 1-3 15,0-2 1-15,2-2-7 0,0 0-1 0,3-2-1 16,0-6 0-16,-1 1-2 0,-1 3-1 0,0-2-1 0,4 0-1 16,-2-3 0-16,-1 0 1 0,-3 0-1 0,1 4-3 15,5 1-6-15,-11-8-9 0,7 12-11 0,-8-6-61 16,0 3-41-16,-1-5-70 0,-1 5 140 0,-1 1-132 16,-1-2-67-16</inkml:trace>
  <inkml:trace contextRef="#ctx0" brushRef="#br0" timeOffset="189799.761">21877 2079 778 0,'-8'3'377'16,"-1"3"-181"-16,-1-2-94 0,5 0 42 0,-2-1-13 15,4 2-1-15,2-1-5 0,3-1-10 0,-2-3-14 16,0 0-25-16,0 0-10 0,0 0-8 0,13 2-14 16,0-1-4-16,34-2-6 0,-28-2-5 0,5-5-24 15,3 3 13-15,3-1-3 0,-2-1-3 0,-3 1-4 16,6 1 0-16,-2-1-2 0,-1 1 1 0,-3 0-2 16,-1 1-2-16,-2-2 1 0,-1 2 0 0,-2 1-1 15,-5-1-2-15,-1 4 0 0,-1-3-1 0,-1 1-13 16,-2 2-7-16,3 0-13 0,-5 2-15 0,2-2-15 0,-7 0 3 15,4 0-90-15,3 2 22 0,-5-1-99 0,-2 1-59 16,0-1 191-16,-2-1-164 0,0 0-87 0</inkml:trace>
  <inkml:trace contextRef="#ctx0" brushRef="#br0" timeOffset="190302.785">22170 2095 711 0,'-14'6'402'0,"1"2"-134"0,5 2-37 0,1 4-102 15,-1 0 26-15,2 3 7 0,2 2-82 0,1 0 45 16,0-2-8-16,2 6-57 0,1-2-11 0,0 2-5 16,1-1-6-16,1-3-32 0,2-1-3 0,1 2-13 15,-1 3-18-15,0-8 35 0,0-2-1 0,0 1 0 0,2 0-2 16,-3-3-3-16,2 2 4 0,-2-5-5 0,-1 0 3 16,2 1-11-16,-1-2-9 0,-2-4 5 0,1 1-43 15,-2 0-16-15,0-4 9 0,0 0-48 0,0 0-50 16,0-2-21-16,0 1-16 0,0 0-29 0,0 0-4 15,0 0-3-15,0 0-20 0,0 0 46 0,0-1 69 16,-1-5 44-16,0-1 46 0,0 0 45 0,0-2 87 16,-1 0 38-16,-1-29 24 0,2 27 15 0,1 4 12 15,0-3-11-15,0 2 1 0,0 0-9 0,4 4-49 16,1-3-11-16,0 3 6 0,4-2-26 0,0 0-20 16,1 1-9-16,3 1-23 0,0 0-11 0,1-3 6 15,-1 2-2-15,0-1-20 0,2 0 11 0,2 2-3 16,0-1 1-16,-4-1 1 0,1 0-3 0,-3 1 3 15,1 1-2-15,-7-2 0 0,2 3 3 0,-5-3 7 16,0 3 8-16,2 0 2 0,-1 2 5 0,-3 1 9 16,0 0 4-16,0 1 6 0,0 0 1 0,0 0 1 15,-1 0-3-15,0 1 0 0,-3 11 0 0,0 0-9 0,-10 29-3 0,14-24-1 16,-2 0-5-16,-2 0-8 0,4 0-3 0,-1-1-4 16,2 1-3-16,3-3-1 0,2 4-3 15,-5-4-2-15,3-2-1 0,1-3-1 0,-1-1-2 0,4-2-9 16,-1-4-11-16,0 2-29 0,-2-3-15 15,5-3 7-15,-2 0-10 0,2-1-128 0,-2-3-49 16,-2 1-75-16,4 0 212 0,-4-5-183 0,0 3-106 0</inkml:trace>
  <inkml:trace contextRef="#ctx0" brushRef="#br0" timeOffset="190740.202">22180 2135 231 0,'-31'-30'168'0,"31"26"-43"0,2 3-51 0,-1-1 56 15,-1 1-5-15,0 0-3 0,0 0 3 0,0-1-16 0,0 1-6 0,-1 0 20 16,0 0-14-16,0 1-25 0,1 0-2 0,-1 0-4 15,0 0 0-15,0 0-1 0,0 3-2 0,-2 4-27 16,-1 3 3-16,-1 2 2 0,-13 31-4 0,11-29-6 16,3 2-11-16,-3 3-3 0,2-2-1 0,3 4-7 15,-3-3-2-15,3 0-8 0,1 1-4 0,2 1-2 16,1-1-5-16,3-2-49 0,1-1-49 0,2-8-71 16,2 5 129-16,1 0-114 0,0-5-68 0</inkml:trace>
  <inkml:trace contextRef="#ctx1" brushRef="#br0" timeOffset="162248.849">25917 9922 0,'0'0'0,"0"0"0</inkml:trace>
  <inkml:trace contextRef="#ctx0" brushRef="#br0" timeOffset="191670.846">22584 2196 86 0</inkml:trace>
  <inkml:trace contextRef="#ctx0" brushRef="#br0" timeOffset="192016.298">22558 2162 634 0,'-4'-3'42'0,"2"-5"25"0,-1 3-18 0,3 0-10 16,0 2-9-16,0 0 0 0,0 2 40 0,0 0-7 16,0 0-3-16,0 0-3 0,0-7 2 0,0 4 2 15,1-3 7-15,-1 2 11 0,0 1 0 0,0 2 1 16,0-1-1-16,0 2-9 0,-1-1-1 0,-1 0-2 16,1 1-4-16,0 0-5 0,0 0-2 0,0 0-2 15,0 0-1-15,1 0-4 0,-1 0-1 0,1 1-2 16,-1 0-3-16,1 0-5 0,0 10-2 0,0 8-2 15,4 25-1-15,-3-27-6 0,1 5-3 0,1 5 2 16,-2 2-2-16,1-3-5 0,-1 3-3 0,1 0-1 0,-1 4-2 16,-1-3-1-16,0 2 0 0,0-9-5 0,0 0 0 15,0 1-2-15,-1-6 0 0,0 0 1 0,-1-3-5 16,1 0-3-16,0-2-10 0,-1-1 6 0,0-1-54 16,1-1-20-16,1-3-24 0,0-4-32 0,4-1-121 15,-4-1 180-15,0 0-122 0,0-1-59 0</inkml:trace>
  <inkml:trace contextRef="#ctx0" brushRef="#br0" timeOffset="192366.909">22953 2065 1006 0,'2'-12'439'0,"-5"3"-266"0,3 3-100 0,-7 0 20 15,-3 4 9-15,2 3-2 0,-4 1-19 0,0 1-18 16,-2 3 3-16,-6 4-23 0,3-4-8 0,-3 6-9 0,-4 0-12 15,1 5-9-15,1-2 18 0,1 2-6 0,5 1-17 0,-4 3 19 16,1 1 0-16,3-2-3 0,3-1-1 0,1-1-1 16,0 4 0-16,3-4-1 0,-1 1 3 0,5-3-8 15,1-2 1-15,-1-1 2 0,3 0-2 0,2-4-2 16,0-3-1-16,1 3 0 0,1-1-1 0,4-3 0 16,-1-2-2-16,2 0-3 0,0 0 3 0,2 1-1 15,1 2 0-15,0-5-1 0,0 2 1 0,1 3-2 16,0-2 0-16,1 3 2 0,0-3-1 15,1 1-1-15,0 0 0 0,6 1 0 0,-2 0 0 0,1-4 1 16,-3-1 1-16,2 0-2 0,3-1 0 0,-4 0 0 16,2 1-1-16,-7-3-11 0,2 2-6 0,-1 0-8 15,0 0-7-15,-3 0-12 0,-5-2-13 0,-1 0-41 0,-1-2-25 16,-2 3-21-16,0 0-36 0,0 0-50 0,-1 0 142 16,0 0-104-16,0 0-16 0</inkml:trace>
  <inkml:trace contextRef="#ctx0" brushRef="#br0" timeOffset="192674.169">23061 2159 870 0,'-106'-31'408'0,"92"27"-225"0,7 7-101 0,3-3 31 0,-4 0-7 0,1 7 2 15,6-6-6-15,1 2-21 0,5 0-11 16,-5-3-7-16,0 0-6 0,0 0-16 0,13 1-4 0,-1-1-7 16,29 5-2-16,-26-5-14 0,-1 1-3 0,3-4-2 15,-1 1-4-15,2-5-2 0,4 1-2 0,0-1 0 16,0 2-6-16,-2-4-8 0,-1 1-13 0,3 2-41 15,4 1-23-15,-12 2-32 0,2-2-33 0,-2 2-45 0,4-2 121 16,-7 5-97-16,1 0-10 0</inkml:trace>
  <inkml:trace contextRef="#ctx0" brushRef="#br0" timeOffset="193333.138">23070 2133 166 0,'-55'26'200'0,"55"-29"-16"0,1 2-67 15,-1-1 46-15,-1 0-7 0,0 2 12 0,0 0-26 16,0 0-13-16,0 0-14 0,0 0-9 0,-1 0-18 15,1 4-7-15,-2 7-6 0,-1 2-18 0,-11 26-7 16,10-22-4-16,2-1-5 0,-1-3-6 0,0 1-8 16,2 1-4-16,2-2-3 0,-1 1-3 0,2-5-2 15,0-2-2-15,3-2 0 0,2 3 0 0,-1-3-3 16,3-8-3-16,0-2 2 0,0 0-1 0,2 2-2 16,-2-6-1-16,2 1 1 0,-2-2-1 0,5 2 1 15,-3-1 1-15,-1 1-3 0,1 0 2 0,-1 1 0 16,-1-2 0-16,2 2 0 0,1 0-1 0,-2 0-2 15,3 2-1-15,-3-2 1 0,2 1-3 0,2 1 0 16,-3 1-1-16,0-4-5 0,2 3-19 0,-1 0-18 16,3 0-15-16,-2 0-23 0,6 0-80 0,-5 0-48 15,4 1-68-15,-6 0 174 0,2 4-160 0,-4-1-66 16</inkml:trace>
  <inkml:trace contextRef="#ctx0" brushRef="#br0" timeOffset="193578.35">23097 2402 311 0,'-10'2'226'0,"3"-2"-51"15,-1 5-69-15,0 0 56 0,2-1-5 0,0-4-2 0,2 1 1 16,2 2-26-16,1-3-14 0,-1 0-13 0,2 0-10 16,0 0-25-16,0 0-10 0,0-1-4 0,0 0-10 15,0 0-16-15,9-3-6 0,3-2-6 0,30-19-6 16,-23 13-3-16,-2-3-2 0,-2 4-5 0,2-2-1 0,1 2-13 15,1-2-7-15,-6 3-8 0,-1 2-11 0,0-2-31 16,1 2-15-16,-6 4-17 0,-2-1-17 0,-2 1-40 16,-1 2-13-16,2 4-18 0,-4-2-17 0,-1 0 126 15,0 0-81-15,-1 4-7 0</inkml:trace>
  <inkml:trace contextRef="#ctx0" brushRef="#br0" timeOffset="193912.482">23132 2466 318 0,'-10'8'293'0,"0"-3"-63"16,2 1-102-16,0 0 68 0,4-2-17 0,-1-3-46 0,3-1-13 15,1 1-5-15,0-1-14 0,0 0-33 0,0 0-3 16,1 0-13-16,0 0-8 0,0-1-7 0,0 0-8 16,0 0-13-16,0 0-5 0,8-1-4 0,2-1-7 15,0-1 3-15,26-8-2 0,-25 5-1 0,1 3-1 16,-3-3-1-16,-1 1 0 0,2 2-2 0,-3-2-4 16,1-5 0-16,-2 6 0 0,1 3 2 0,1 1 0 15,2 2 0-15,-5-1 1 0,1-2 1 0,-1 4 4 16,-2 6 0-16,1-3 0 0,-1 0 2 0,-3 3 5 0,-3 1-1 15,1 1 4-15,0 4 3 0,-1-2 4 0,-2-2 3 16,1 3 2-16,-1-2 1 0,-1-4 0 16,5 0 0-16,-2 0 2 0,1-2-3 0,4-2-6 0,1 2 0 15,-3-5-1-15,0 0-5 0,0 0-1 0,0 0-3 0,12-1-2 16,4-3-1-16,23-7 0 0,-25 4-4 0,0-2-7 16,4-1-12-16,-3-2-8 0,-2 1-8 0,-2 0-12 15,3 0-28-15,0-1-18 0,-4 3-22 0,-2 1-23 16,-3-1-82-16,0 2 150 0,2 2-98 0,-3-1-38 15</inkml:trace>
  <inkml:trace contextRef="#ctx0" brushRef="#br0" timeOffset="194597.349">23310 2424 161 0,'-25'3'218'0,"30"-6"-30"0,-3-1-89 0,0 0 53 15,-2 3-9-15,0 0-14 0,0 0-27 0,0 0-4 16,0 0-2-16,0 0-11 0,0 0-8 0,0 0-4 16,-1 1-7-16,0 0-4 0,0 0-8 0,0 0-7 15,-5 2-4-15,0 1 5 0,-2 2-3 0,0-1-3 16,-2-2 1-16,-29 29 0 0,29-20 2 0,-3-5-2 15,-2 3-1-15,1-2-2 0,-3-4-3 0,0 3-3 16,6 2-4-16,-3-1-4 0,3-3-9 0,3-1-2 16,1-3-4-16,2 1-2 0,3 1-17 0,-1-5-12 15,3 2-19-15,0 0-30 0,0 0-35 0,0 0-57 0,0 0 111 16,0 0-86-16,0 0-24 0</inkml:trace>
  <inkml:trace contextRef="#ctx0" brushRef="#br0" timeOffset="196100.485">23836 2183 887 0,'-1'1'471'0,"-5"-1"-199"0,4 0-93 16,2 0-55-16,-1 0-64 0,1 0 53 0,0 0-37 15,0 0-9-15,0 0-6 0,0 0-8 0,1 2-10 16,3 4-3-16,-3-4-4 0,4 3-3 0,7 2-6 16,29 25-4-16,-26-32-1 0,-2 1-3 0,6-1-5 15,0-3-3-15,0 1-1 0,-1-3-1 0,3-2-3 16,0 0-2-16,1 0-1 0,0 1-1 0,-2 0-1 16,-3 2 0-16,1-4-7 0,1 3-9 0,-5-1-6 0,-3 2-9 15,-1 3 3-15,-2-3-47 0,-2 1-18 16,0 1-20-16,-2 3-11 0,-4 1-38 0,0-2-13 15,0 0-8-15,-1 0-22 0,0 0 24 0,-1 0 11 16,1 0 18-16,0 0-9 0,-4 2 71 0,-4 0 23 16,0 1 24-16,2-2 25 0,-2 0 50 0,1 0 20 0,-1 4 11 15,2-1 39-15,-3-1 2 0,-26 15 7 16,26-16 3-16,2 5 3 0,0-4-5 0,0 2-3 0,-1 3-4 16,0 2-5-16,3 3-12 0,0-2-3 0,0 4-7 15,0-3-5-15,2 7-12 0,-1-3-4 0,2 2-3 16,1-1-6-16,0 2-8 0,1-3-3 0,-1-1-5 15,2 1-3-15,0-3-6 0,0 1-5 0,5-4-2 16,-3 1-1-16,1-2-3 0,4 0-3 0,0-2-1 16,-1 0 2-16,2-4-3 0,-2-1-1 0,0-2-1 0,4 2 1 15,0-6-4-15,1 1 1 0,-2-2-1 16,2-1 0-16,1 1-2 0,0-2 2 0,0-4-2 16,-1 3 1-16,0-3-1 0,1-2 0 0,0-1 0 0,2-1-1 15,-3 1 0-15,-3-8 0 0,4-2 0 0,0-1-2 16,-2 4 1-16,-2-5-1 0,1 3 1 0,1-5 0 15,2 9-1-15,-3 3 2 0,0 2 1 0,2 1-1 0,-2-2 1 16,1 7 0-16,-3-1 1 0,-5 15 3 0,1-9-1 16,2-4 4-16,-8 9-1 0,1-1 3 0,0 5 2 15,1-6 2-15,-1 0-1 0,1 6 0 0,-1 12 2 16,1 34-4-16,4-27 0 0,-3 2 0 0,0 2-2 16,0-3-4-16,3-3-1 0,-2 0 0 0,0 0-2 15,0-4-2-15,0-2 0 0,2-1-3 0,4-1-8 16,-2-2-6-16,0-5-6 0,-3 0-10 0,2 0-8 15,1-4-13-15,-1-1-25 0,-2 1-15 0,-2-4-4 0,0 0-11 16,0-1-11-16,0 0-38 0,0 0-14 0,-1 0-10 16,0 0 1-16,0-1-42 0,0-6 133 0,-1-3-89 15,-2-2-9-15,-8-27 71 0,10 27-24 0,-2 0 39 16,-2-1 48-16,2 1 34 0,-1 0 147 0,3 1 63 16,2 6-58-16,-1-3 80 0,-2 0-9 0,3 5-12 15,2 3-12-15,-1 2-34 0,-1-1 16 0,0 0-46 16,0 0-15-16,0 0-27 0,0 0-10 0,0 0-8 15,0 0-9-15,2 1-18 0,3 0-5 0,6 1-7 16,1 1-3-16,31 2-7 0,-32-7-4 0,5 0-4 16,-4-5-8-16,2 1-23 0,2-3-14 0,-1 2-16 0,0-4-20 15,0 5-59-15,-1-6 10 0,-2 0-73 16,-1 3-49-16,-2 0 166 0,2 0-106 0,-4-1-25 0</inkml:trace>
  <inkml:trace contextRef="#ctx0" brushRef="#br0" timeOffset="196429.686">24597 2176 261 0,'28'-35'262'15,"-27"29"-45"-15,-1 2-89 0,-1 0 69 0,-1 3-23 16,1 0-33-16,0 0-10 0,0 0 3 0,0 0-13 0,0 0-23 16,0 0-12-16,0 0-3 0,0 1 4 15,0 0 2-15,-2 2-8 0,-3 9-17 0,-3 5-6 0,-18 32-4 16,15-24-2-16,0 5-8 0,1-4-12 0,-1 5-13 16,-2-1 0-16,5-3-4 0,1 1-3 0,0-2-10 15,3-4 0-15,2-2-6 0,0-3-7 0,2-5-18 16,1-3-12-16,4-2-12 0,-1-1-13 0,2-1-31 15,3-4-13-15,-1-5-12 0,1 3-10 0,0-2-22 16,0-2 0-16,-2-4 1 0,0 0 6 0,-2-5 31 16,0-1 15-16,3 1 16 0,-2-1 22 0,1 0 69 15,1-1 28-15,-2 9 29 0,0-4 21 0,1 4 15 0,-3 8 10 0,0-3 22 16,0 0 2-16,-3 3-12 0,0 0-23 0,0 0-15 16,0 0-8-16,0 0-13 0,0 0-12 0,0 0-20 15,0 0-8-15,0 0-18 0,3 3 7 0,6-1-4 16,-3-1-9-16,5 1-21 0,-2 0-14 0,2-1-23 15,27 27-22-15,-25-28-83 0,2 2-55 0,-4-2 147 16,3 0-118-16,-1 3-64 0</inkml:trace>
  <inkml:trace contextRef="#ctx0" brushRef="#br0" timeOffset="196696.265">24770 2075 751 0,'-3'-7'425'0,"1"2"-166"16,2 5-135-16,-1 0 93 0,-1 0-92 0,1 0-3 16,0 0-6-16,0 0-12 0,0 0-14 0,-1 6-25 15,-1 6-7-15,0 6-6 0,-1 25-4 0,1-25-7 16,2 3-6-16,3 3-3 0,-2-2-4 0,0 5-4 16,0 1-2-16,-1-4 1 0,1 2-5 0,0 1-3 15,-1 0 0-15,1-2-4 0,0-1 0 0,1-8-5 16,-1 3 0-16,2-1-2 0,-1-1 0 0,3-4-2 15,1-2 0-15,-2-3-2 0,3 2-4 0,-1 0-8 0,1-5-10 16,-3 1-17-16,4-3-65 0,-2-3-48 0,1 0-75 16,1 0 159-16,-5-3-122 0,4-1-89 0</inkml:trace>
  <inkml:trace contextRef="#ctx0" brushRef="#br0" timeOffset="198349.392">25485 2253 726 0,'31'-5'326'0,"-31"0"-182"16,-1 3-75-16,-3-5 25 0,3 3-10 0,-1 2-5 15,0-2 1-15,2 3-16 0,0 0-10 0,0-1-12 16,0 1-7-16,0 0-15 0,0 0 7 0,0 0-1 15,0 0-2-15,-1 0-7 0,0 0 0 0,0 0-2 16,0 1-1-16,-8 0-2 0,-3 0-1 0,-1 1 2 16,-30 8 0-16,23-7 4 0,-1 1-2 0,6 6 2 15,2 1 1-15,-2-2 3 0,0 0-1 0,-3 0 2 16,2 2 0-16,13 4-2 0,-9-7-2 0,4 4 2 0,-6-3-2 16,8 7-1-16,-1-1 1 0,10 3-2 0,-3-2 0 15,0-3 1-15,3 4-1 0,5-2-3 0,5 1 0 16,1-2 0-16,0-3-4 0,-1-3 0 0,10 1-3 15,-3-2-2-15,-1-3-3 0,1 1 2 0,0-4-23 16,-1 0-12-16,1 1-8 0,1 0-13 0,-2-6-37 16,-1 3-18-16,2-4-18 0,-5 0-27 0,1 0-37 15,1-2 7-15,-5-1-66 0,-1-3 146 0,1 5-100 16,-3-1-29-16</inkml:trace>
  <inkml:trace contextRef="#ctx0" brushRef="#br0" timeOffset="198790.815">25698 2084 499 0,'1'-18'280'0,"-2"3"-111"0,1 8-82 0,-5 3 32 15,3 2-1-15,-2 0-4 0,1 2-4 0,2 0-26 16,0 0-11-16,0 0-8 0,0 0-6 0,0 0-3 0,0 9-3 16,-1 9-3-16,-2 23-3 0,3-26-9 0,-3 0-6 0,2 6 3 15,-2-3 2-15,3 5-8 0,0-1-1 0,0-2 1 16,0 8 2-16,-2 0-2 0,3 1 0 0,-1-6-6 15,1 5 1-15,-3-5-6 0,3 0-2 0,-1-4-6 16,2-1-2-16,5 1 0 0,-2-4-1 0,0-3-2 0,-1-3-3 16,0-1 2-16,0-1 1 0,-1-3 2 15,3-4-1-15,-4 0 0 0,-1-1 0 0,0 0 0 16,0 0-3-16,0 0 2 0,0 0-2 0,2-8-2 0,0 0-1 16,3-4-2-16,10-25-2 0,-13 23 2 0,2-3-3 15,2 3-2-15,-2-5 1 0,-1 1-2 0,1-5 4 16,-1 0-1-16,10 6-1 0,-4-1-2 15,1 2 4-15,-1-2-2 0,2 8-2 0,1-1 2 16,2 9-3-16,-4-2 0 0,-1 3 3 0,-5 1 0 16,6 2 1-16,-4 3 3 0,-1 6 0 0,2-1 1 0,-7 0 2 15,0 4 1-15,0 4 0 0,1-1 2 16,1 7-1-16,-2-1-1 0,-3-4 3 0,-1 2-3 16,1-1 1-16,-1-2-1 0,4-4-2 0,-3 2 2 0,-2-9-2 15,5 0 0-15,0 0-11 0,-1 1-7 0,3-3-9 16,-1-1-9-16,0 1-10 0,-1-4-34 0,0-1-16 15,0 1-24-15,0-2-16 0,0 1-25 0,0 0 96 16,0 0-71-16,0 0-5 0</inkml:trace>
  <inkml:trace contextRef="#ctx0" brushRef="#br0" timeOffset="200141.843">26081 2239 344 0,'-31'42'248'15,"28"-46"-100"-15,1 4 2 0,-1 0-51 0,2-1 40 16,1 0-4-16,0 0-2 0,0 0-30 0,0 0-16 16,0 1-15-16,0 0-9 0,0 0-14 0,0 0 3 15,7 2-9-15,3 2-7 0,-1 1-12 0,29 22-4 16,-27-20-3-16,0 0-4 0,0 3-4 0,0-1-8 0,-3-5 5 15,-1 2 1-15,3-6 1 0,-4 1 0 16,1 1 1-16,-3-2 1 0,0-2-1 0,-1 0-1 0,-3 1 1 16,0 0 0-16,0 0-1 0,0-1-1 0,0 1 0 15,2-6-2-15,0-2 0 0,-1 3 0 0,0-3-1 16,-1 1 0-16,0 0-2 0,0 4 1 0,-1 0-1 0,-1-2 1 16,-1 2-3-16,-1-3 3 0,-9-1-1 0,-26-12 4 15,25 22 3-15,2 3 2 0,1 3 2 0,-2-1 4 16,1 3 4-16,0 1 2 0,2 4 2 0,2 1 2 15,-2-2-4-15,3 5 0 0,-1-6 1 0,2 6-4 16,3-4-3-16,1-2-2 0,0-1-1 0,2-1-5 16,0-1 0-16,3 1-1 0,0-4-1 0,3-3-2 15,-1 0 1-15,4-2 0 0,1 2-3 0,1-4 0 16,0-1-1-16,4 1-6 0,3 0-6 0,2 2-22 16,-1-2-13-16,2 4-16 0,-5-4-20 0,1 2-67 15,2 2-31-15,-3 1-41 0,-1 0-62 16,-2-1 182-16,1 2-130 0,-4 0-30 0</inkml:trace>
  <inkml:trace contextRef="#ctx0" brushRef="#br0" timeOffset="200573.881">26518 2343 520 0,'77'-37'286'16,"-77"29"-112"-16,-3 1-85 0,-2 0 29 0,-2-1 2 0,2 2-4 15,-2 0-14-15,0 3-11 0,2 1-13 0,-6-5-5 16,2 7-3-16,0-2-10 0,1 1-10 0,0 1-2 0,-5 1 5 16,-1 3-3-16,-3 1-3 0,6 5-8 0,-6-1-5 15,0 1 4-15,2 3-5 0,-4 2-2 0,5-1-9 16,0 0 1-16,7 3-4 0,-2-1-2 0,2-3-4 16,3 2-1-16,1 1-2 0,3-2-1 0,3-2-2 15,-1-2-3-15,4 1 0 0,2-2-2 0,2-1-3 16,3-2-5-16,-1-1-5 0,1 0-4 0,1 0-16 15,0-3-10-15,2-1-11 0,-3-1-15 0,1 0-39 16,1 0-27-16,-2-1-33 0,0 0-46 0,-1-1 138 16,1-1-99-16,-1 1-60 0</inkml:trace>
  <inkml:trace contextRef="#ctx0" brushRef="#br0" timeOffset="200902.963">26812 2185 484 0,'-71'-40'246'0,"67"32"-80"0,-1-1-66 0,5 5 29 0,-3-1-10 15,1-2 9-15,0 6-6 0,-3 1-13 0,4 0-12 16,0 0-29-16,0 0-5 0,0 0-6 0,0 0-1 16,0 0-11-16,-6 3-2 0,0 10-4 0,-28 29-3 15,31-27-1-15,-3 3-1 0,0 4 0 0,-1 2-1 16,3 2-1-16,-2 4-6 0,2-1 1 0,1-3-3 0,1 6-6 16,3-2-4-16,0-5-4 0,-2 0-2 0,2-6-7 15,0-4-6-15,3 3-25 0,0-2-17 0,-1-4-26 16,3 0-30-16,-2 0-44 0,8 0 97 0,2-3-78 15,2 2-19-15</inkml:trace>
  <inkml:trace contextRef="#ctx0" brushRef="#br0" timeOffset="201249.9">26964 2282 842 0,'-1'-6'421'0,"-1"3"-235"0,1 0-98 15,0 2 3-15,0 0-44 0,0-1 18 0,0 1 0 0,-2-3-2 16,0-3-8-16,1 4-31 0,-1-2-7 0,2 4-5 16,-5-4 1-16,2 2-1 0,-4 0 1 0,-3 0 2 15,-1 3 1-15,-25 10 6 0,23 0 2 0,-1 5 3 16,2 0 2-16,-2 1 4 0,2 3 0 0,0-2 0 16,1-1-1-16,0 1-2 0,-1-3-3 0,9 1-2 0,-4-2-2 15,5-2-7-15,3 1-2 0,-3-6-3 16,6 4 1-16,0-2-6 0,4-3-1 0,-2 0 0 15,4 2 0-15,-4-6-3 0,4 4 1 0,5-3 1 0,-6 2-2 16,2-3-1-16,0 0 2 0,1 4-3 0,-2-5 1 16,3 2 0-16,-1 2-1 0,-2-2 1 0,0-1-1 15,1 2 1-15,0-2-1 0,-1-1 0 0,3 0-1 16,-3-1-3-16,3 0-6 0,3-1-8 0,0-2-25 16,0 1-21-16,2-1-27 0,1-1-40 0,2 4 88 15,-3-4-66-15,0 1-24 0</inkml:trace>
  <inkml:trace contextRef="#ctx0" brushRef="#br0" timeOffset="202444.37">27580 2105 404 0,'-56'-4'354'15,"53"-6"-152"-15,-4 1-96 0,4 6 49 0,-4 0-6 16,2 3 0-16,1-1-1 0,0-1-19 0,3 2-18 16,0 0-12-16,0 0-11 0,0-1-17 0,0 1-5 15,1 0-7-15,0 0-6 0,0 0-16 0,7 1-2 16,13 1-3-16,27 4-2 0,-22-2-5 0,-1-2-2 16,7-1-3-16,-3-1-3 0,2 0-2 0,1 1-3 15,-6-1-1-15,0 0-2 0,-2-1-4 0,-4-2-3 16,0 2-2-16,-2-2-2 0,-1 0-16 0,-1 1-8 0,-2-1-12 15,-3 3-14-15,1-1-39 0,-5-1-18 16,-2 1-21-16,1 0-17 0,-5 1-51 0,-1 0-20 16,-1 0-25-16,1 0 134 0,0 0-102 0,0 0-31 0</inkml:trace>
  <inkml:trace contextRef="#ctx0" brushRef="#br0" timeOffset="202644.704">27705 2114 216 0,'-20'4'252'0,"2"1"-23"0,8-4-102 0,-4 5 77 16,0 1 8-16,7-9-40 0,4 3-17 0,-7 6-41 15,9 0-13-15,-3 4-12 0,-1 1-11 0,3-1-17 16,0 4-35-16,1-3 19 0,-1 0-6 0,-2 4-14 16,1-2-5-16,-1 4-5 0,-3-4-3 0,4 5-5 15,-5-4-5-15,3 1 0 0,-2-2-8 0,3-2-13 16,-1 1-6-16,1-1-9 0,4 2-10 0,-1-9-36 16,-1 3-14-16,2-1-24 0,6-4-22 0,3-3-86 15,0 1 153-15,5-7-101 0,-2-5-37 0</inkml:trace>
  <inkml:trace contextRef="#ctx0" brushRef="#br0" timeOffset="202986.29">27782 2137 722 0,'-2'0'393'15,"-1"5"-177"-15,-2 0-113 0,1 5 65 0,-3 0-26 16,0 2-36-16,-3 2-8 0,4 7-14 0,-4-4-34 16,-3 5-12-16,8 2-7 0,2-2-7 0,-3 1-36 0,0-3 19 0,1 2-1 15,-3-2 0-15,9-1-2 0,-7-4-1 0,3-5-1 16,-7 1 1-16,5-2 2 0,0 1 0 0,0-2-2 15,-1-5-1-15,1 0 1 0,-2 3-3 0,-3-6 0 16,5 1-2-16,-3 0-6 0,0-1 0 0,-1-1 0 16,-1 1 0-16,-1-2 0 0,0 2 3 0,-1 0-1 15,1 0 1-15,-1 0 7 0,2 0 7 0,1 2 2 16,2 0 4-16,-2 0 11 0,3 1 2 0,4 1 4 16,-1-2 1-16,2-2 1 0,1 0-2 0,0 0-1 15,0 0-4-15,0 0-7 0,0 0-2 0,13 3-4 16,-2-2-1-16,35 5-6 0,-26-8-2 0,1-1 0 15,6-1-1-15,-6 0-1 0,4-5-2 0,2 1 1 0,6-2 0 16,-9 4-1-16,2-3 0 0,7-2-1 0,-9 0 0 16,-1 4-6-16,2 0-6 0,-4-1-10 0,-3 5-11 0,4-6 4 15,-10 6-60-15,-2 0-25 0,0 3-32 0,3 0-95 16,-3-4 167-16,-3 3-112 0,0 0-59 0</inkml:trace>
  <inkml:trace contextRef="#ctx0" brushRef="#br0" timeOffset="203237.468">28023 2058 981 0,'-4'-4'474'0,"4"-1"-259"16,-7 0-125-16,1 6 37 0,0-1-25 0,1 5-8 15,-2 1-4-15,3 0-20 0,-3 1-9 0,-1 3-12 16,2 9-8-16,-3-3-6 0,4 5-8 0,-3 5-2 15,4-1-3-15,-3 3-1 0,4 5-6 0,1-3-1 16,-1 2-4-16,2-2 1 0,1-3-6 0,0 3-1 0,2-7 0 16,2 1-4-16,-3-3-16 0,3-5-10 15,2-1-12-15,-1 1-15 0,1-7-54 0,-1 2-35 0,1-2-43 16,-2-1-53-16,4-4 155 0,-4-1-115 0,-1 0-29 16</inkml:trace>
  <inkml:trace contextRef="#ctx0" brushRef="#br0" timeOffset="203583.987">27713 2631 618 0,'-10'3'336'0,"1"1"-144"0,-2-6-92 0,2 5 43 16,3-1-10-16,4-2-7 0,0-5-6 0,1 4-29 16,0 0-13-16,1 0-12 0,0 0-11 0,0 0-12 15,0 0-4-15,0 0-3 0,4-2-3 0,2-1-11 16,-1 1-1-16,5-2-2 0,-3 1-3 0,1 0-7 15,26-14-2-15,-24 16-2 0,-4 0 1 0,5 1-3 16,-5 0-2-16,0-1 0 0,1 0-1 0,-1 1 1 16,0 0-1-16,-1 0 0 0,-1 1-1 0,0 1 0 15,0 4 0-15,0-1-2 0,-3 0 3 0,1 4-2 16,1-1 2-16,-2 1-2 0,0 0 0 0,-1 0 3 16,0 0 1-16,0 0 4 0,0 0-3 0,0-3 3 0,0 1 11 15,1-2 2-15,-1 1 2 0,2-1 1 0,-1-1 1 16,-1-3 0-16,0 0 2 0,0 0 0 0,0 0-10 15,0 0-2-15,0 0-1 0,3 0-5 16,6 1-1-16,2-2-6 0,1-1-6 0,28-11-25 16,-24 3-14-16,2 1 10 0,-2-2-52 0,-1-1 14 0,2 1-78 0,1-2 101 15,-1 0-62-15,-1 3-7 0</inkml:trace>
  <inkml:trace contextRef="#ctx0" brushRef="#br0" timeOffset="204037.517">28265 2158 490 0,'-4'0'352'0,"3"0"-169"16,-2 0 27-16,2 0-117 0,0 0 54 0,0 0-6 15,0 0-36-15,0 0-21 0,-2 9-13 0,-2 1-10 16,1 4-11-16,-5 27-7 0,7-27-14 0,2-1-5 0,1 3-7 15,1-2-2-15,6-2-3 0,-2 1-4 0,2-1 1 16,2 1 0-16,2-5 0 0,-1 0 0 0,2-4 0 16,-1 0-3-16,5-5-2 0,-5-2 0 0,3-5-1 15,0-5-3-15,1 1 0 0,-1-3 0 0,0 2-1 16,-2-2 1-16,-3-2 0 0,3 1 1 0,-2 2 0 16,-2-2 0-16,-1-1 0 0,-1 2 1 0,0-3-1 15,-3 2 3-15,-1 3 0 0,-1-3 1 0,-2 5-1 16,-1 1 8-16,-4 4 3 0,1-1 1 0,-2 3 2 0,-2 4-3 15,-3 0 6-15,-1 2-1 0,1 0 3 0,-5 3-7 16,-1 1-1-16,-3 7 1 0,-2 5-3 0,3-2 2 16,-1 1-3-16,1 0-2 0,-3 8 1 0,3 3 2 15,3-1-5-15,2-4 1 0,2 5 3 0,-3-2-2 0,4-4-2 16,-1 1 1-16,5-6-2 0,0 0 0 16,5-2 1-16,2-1-1 0,0-2-2 0,7 1-2 0,0-5-1 15,1 3 0-15,7-1-24 0,-3-1-12 0,2-4-16 16,0 1-19-16,-2-4-65 0,5 1-37 0,-2 0-42 15,-2-2-62-15,1-2 177 0,0-1-128 0,-1-1-31 16</inkml:trace>
  <inkml:trace contextRef="#ctx0" brushRef="#br0" timeOffset="204323.022">28449 2351 647 0,'1'-9'433'16,"-3"2"-183"-16,-2 0-132 0,0 5 84 0,-1 4-70 0,-2 1 17 15,0 7-4-15,-2 0-42 0,-2 0-35 0,1 3 21 16,0 0-43-16,-2-1-11 0,0-1-5 0,1 2-35 15,0 1-13-15,1-1 31 0,2 2 0 0,-1-3-42 16,1 2 36-16,5-2 1 0,0 2 1 0,1-4-1 16,2-1 0-16,2-2-1 0,0 1 1 0,4 0 8 15,0-3-7-15,0 1 1 0,1-3-1 0,3 1-1 16,1 0 0-16,1-3-1 0,-1 1 0 0,-1-2-2 16,2 13 0-16,2-17-1 0,1 0 0 0,-4 3-2 0,1-3 1 15,1 1-2-15,3 0 1 0,-2-9-1 0,1-3-1 16,-2 10 0-16,-2-1 0 0,5-3-1 0,-2 2-2 15,-4 0 0-15,-2 1-3 0,7 0-8 0,-4 0-4 16,-1 0-8-16,2-1-13 0,-4 4-33 0,5-1-24 16,-3 3-31-16,2-3-42 0,-3 2 111 0,1 2-83 15,1-1-23-15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CF38F-FD1B-2749-A412-017BA9000FF8}" type="datetimeFigureOut">
              <a:rPr kumimoji="1" lang="ko-KR" altLang="en-US" smtClean="0"/>
              <a:t>2019. 11. 20.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D46B9-C37E-8141-9317-F6AFF38F6F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6392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화학약품 종합 관리 시스템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876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여기서 가장 중요한 특징은 쿼리 </a:t>
            </a:r>
            <a:r>
              <a:rPr kumimoji="1" lang="ko-KR" altLang="en-US" dirty="0" err="1"/>
              <a:t>메소드라는</a:t>
            </a:r>
            <a:r>
              <a:rPr kumimoji="1" lang="ko-KR" altLang="en-US" dirty="0"/>
              <a:t> 것인데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정해진 규칙에 따라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정의만 해 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SQL</a:t>
            </a:r>
            <a:r>
              <a:rPr kumimoji="1" lang="ko-KR" altLang="en-US" dirty="0"/>
              <a:t> 쿼리를 작성하지 않고도 질의를 수행 할 수 있다는 것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3603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예를 들어 </a:t>
            </a:r>
            <a:r>
              <a:rPr kumimoji="1" lang="en-US" altLang="ko-KR" dirty="0" err="1"/>
              <a:t>findByEmail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email</a:t>
            </a:r>
            <a:r>
              <a:rPr kumimoji="1" lang="ko-KR" altLang="en-US" dirty="0"/>
              <a:t> 속성의 값 중 </a:t>
            </a:r>
            <a:r>
              <a:rPr kumimoji="1" lang="ko-KR" altLang="en-US" dirty="0" err="1"/>
              <a:t>파라미터로</a:t>
            </a:r>
            <a:r>
              <a:rPr kumimoji="1" lang="ko-KR" altLang="en-US" dirty="0"/>
              <a:t> 들어오는 </a:t>
            </a:r>
            <a:r>
              <a:rPr kumimoji="1" lang="en-US" altLang="ko-KR" dirty="0"/>
              <a:t>email</a:t>
            </a:r>
            <a:r>
              <a:rPr kumimoji="1" lang="ko-KR" altLang="en-US" dirty="0"/>
              <a:t>의 값에 해당하는 </a:t>
            </a:r>
            <a:r>
              <a:rPr kumimoji="1" lang="ko-KR" altLang="en-US" dirty="0" err="1"/>
              <a:t>튜플을</a:t>
            </a:r>
            <a:r>
              <a:rPr kumimoji="1" lang="ko-KR" altLang="en-US" dirty="0"/>
              <a:t> 찾아서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클래스의 인스턴스로 </a:t>
            </a:r>
            <a:r>
              <a:rPr kumimoji="1" lang="ko-KR" altLang="en-US" dirty="0" err="1"/>
              <a:t>리턴해주는</a:t>
            </a:r>
            <a:r>
              <a:rPr kumimoji="1" lang="ko-KR" altLang="en-US" dirty="0"/>
              <a:t> 기능을 수행해 주게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7079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간략히 설명드릴 내용은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GUI</a:t>
            </a:r>
            <a:r>
              <a:rPr kumimoji="1" lang="ko-KR" altLang="en-US" dirty="0"/>
              <a:t>와 폼 등이 있는 </a:t>
            </a:r>
            <a:r>
              <a:rPr kumimoji="1" lang="ko-KR" altLang="en-US" dirty="0" err="1"/>
              <a:t>프론트엔드단과</a:t>
            </a:r>
            <a:r>
              <a:rPr kumimoji="1" lang="ko-KR" altLang="en-US" dirty="0"/>
              <a:t> 데이터 조작을 하는 </a:t>
            </a:r>
            <a:r>
              <a:rPr kumimoji="1" lang="ko-KR" altLang="en-US" dirty="0" err="1"/>
              <a:t>백엔드단이</a:t>
            </a:r>
            <a:r>
              <a:rPr kumimoji="1" lang="ko-KR" altLang="en-US" dirty="0"/>
              <a:t> 서로 이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 형식으로 통신을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또 </a:t>
            </a:r>
            <a:r>
              <a:rPr kumimoji="1" lang="en-US" altLang="ko-KR" dirty="0"/>
              <a:t>Spring boot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을 클래스의 인스턴스로 자동 매핑 해 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640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read, create</a:t>
            </a:r>
            <a:r>
              <a:rPr kumimoji="1" lang="ko-KR" altLang="en-US" dirty="0"/>
              <a:t> 연산에 대한 시퀀스 다이어그램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유저가 자신이 추가한 약품 목록을 읽어오는 기능과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새로운 약품 하나를 추가하는 기능을 바탕으로 템플릿을 작성하였습니다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0025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 화학 약품 리스트 불러오기에 대한 템플릿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525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폼에서 유저의 </a:t>
            </a:r>
            <a:r>
              <a:rPr kumimoji="1" lang="en-US" altLang="ko-KR" dirty="0"/>
              <a:t>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받아 </a:t>
            </a:r>
            <a:r>
              <a:rPr kumimoji="1" lang="ko-KR" altLang="en-US" dirty="0" err="1"/>
              <a:t>백엔드단으로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 </a:t>
            </a:r>
            <a:r>
              <a:rPr kumimoji="1" lang="ko-KR" altLang="en-US" dirty="0"/>
              <a:t>요청을 보내줍니다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3080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컨트롤 클래스에서 </a:t>
            </a:r>
            <a:r>
              <a:rPr kumimoji="1" lang="en-US" altLang="ko-KR" dirty="0"/>
              <a:t>@Entity</a:t>
            </a:r>
            <a:r>
              <a:rPr kumimoji="1" lang="ko-KR" altLang="en-US" dirty="0"/>
              <a:t>클래스의 </a:t>
            </a:r>
            <a:r>
              <a:rPr kumimoji="1" lang="ko-KR" altLang="en-US" dirty="0" err="1"/>
              <a:t>메소드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CrudRepository</a:t>
            </a:r>
            <a:r>
              <a:rPr kumimoji="1" lang="ko-KR" altLang="en-US" dirty="0"/>
              <a:t>에 선언된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요청으로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식별자인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파라미터로</a:t>
            </a:r>
            <a:r>
              <a:rPr kumimoji="1" lang="ko-KR" altLang="en-US" dirty="0"/>
              <a:t> 들어오게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 err="1"/>
              <a:t>userRepository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findByID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통해 해당 </a:t>
            </a:r>
            <a:r>
              <a:rPr kumimoji="1" lang="en-US" altLang="ko-KR" dirty="0"/>
              <a:t>id</a:t>
            </a:r>
            <a:r>
              <a:rPr kumimoji="1" lang="ko-KR" altLang="en-US" dirty="0"/>
              <a:t>의 유저를 불러올 수 있으며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해당 인스턴스 안에는 연관관계가 설정 된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리스트가 인스턴스 변수로 들어있게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게터로</a:t>
            </a:r>
            <a:r>
              <a:rPr kumimoji="1" lang="ko-KR" altLang="en-US" dirty="0"/>
              <a:t> 해당 변수를 불러와서 리턴 해 주게 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유저가 추가한 화학 약품의 리스트의 </a:t>
            </a:r>
            <a:r>
              <a:rPr kumimoji="1" lang="en-US" altLang="ko-KR" dirty="0"/>
              <a:t>read</a:t>
            </a:r>
            <a:r>
              <a:rPr kumimoji="1" lang="ko-KR" altLang="en-US" dirty="0"/>
              <a:t>가 성공하게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983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화학 약품 추가하기에 대한 템플릿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2555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폼에서 유저의 </a:t>
            </a:r>
            <a:r>
              <a:rPr kumimoji="1" lang="en-US" altLang="ko-KR" dirty="0"/>
              <a:t>id</a:t>
            </a:r>
            <a:r>
              <a:rPr kumimoji="1" lang="ko-KR" altLang="en-US" dirty="0"/>
              <a:t>와 함께 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name, place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백엔드단으로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 </a:t>
            </a:r>
            <a:r>
              <a:rPr kumimoji="1" lang="ko-KR" altLang="en-US" dirty="0" err="1"/>
              <a:t>요쳥을</a:t>
            </a:r>
            <a:r>
              <a:rPr kumimoji="1" lang="ko-KR" altLang="en-US" dirty="0"/>
              <a:t> 보내주게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2200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입력으로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식별자인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userID</a:t>
            </a:r>
            <a:r>
              <a:rPr kumimoji="1" lang="en-US" altLang="ko-KR" dirty="0"/>
              <a:t>,  JSON</a:t>
            </a:r>
            <a:r>
              <a:rPr kumimoji="1" lang="ko-KR" altLang="en-US" dirty="0"/>
              <a:t> 형태의 화학 약품 정보가 자동으로 </a:t>
            </a:r>
            <a:r>
              <a:rPr kumimoji="1" lang="ko-KR" altLang="en-US" dirty="0" err="1"/>
              <a:t>매핑된</a:t>
            </a:r>
            <a:r>
              <a:rPr kumimoji="1" lang="en-US" altLang="ko-KR" dirty="0"/>
              <a:t> Chemical </a:t>
            </a:r>
            <a:r>
              <a:rPr kumimoji="1" lang="ko-KR" altLang="en-US" dirty="0"/>
              <a:t>인스턴스가 들어오게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클래스의 현재 시간을 등록 해주는 </a:t>
            </a:r>
            <a:r>
              <a:rPr kumimoji="1" lang="en-US" altLang="ko-KR" dirty="0" err="1"/>
              <a:t>setPresentTime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통해 현재 시간을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인스턴스 변수에 저장 해 두고 </a:t>
            </a:r>
            <a:endParaRPr kumimoji="1" lang="en-US" altLang="ko-KR" dirty="0"/>
          </a:p>
          <a:p>
            <a:r>
              <a:rPr kumimoji="1" lang="en-US" altLang="ko-KR" dirty="0" err="1"/>
              <a:t>chemicalRepository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save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통해 해당 약품을 저장 해 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리턴되는</a:t>
            </a:r>
            <a:r>
              <a:rPr kumimoji="1" lang="ko-KR" altLang="en-US" dirty="0"/>
              <a:t> 인스턴스에는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자동으로 생성된 식별자가 들어 있게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그 다음엔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userRepository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findById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호출해 유저를 찾아주며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유저의 </a:t>
            </a:r>
            <a:r>
              <a:rPr kumimoji="1" lang="en-US" altLang="ko-KR" dirty="0" err="1"/>
              <a:t>ChemicalList</a:t>
            </a:r>
            <a:r>
              <a:rPr kumimoji="1" lang="ko-KR" altLang="en-US" dirty="0"/>
              <a:t>에 위에서 저장 한 </a:t>
            </a:r>
            <a:r>
              <a:rPr kumimoji="1" lang="en-US" altLang="ko-KR" dirty="0" err="1"/>
              <a:t>savedChemical</a:t>
            </a:r>
            <a:r>
              <a:rPr kumimoji="1" lang="ko-KR" altLang="en-US" dirty="0"/>
              <a:t>을 추가 해 준 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save </a:t>
            </a:r>
            <a:r>
              <a:rPr kumimoji="1" lang="ko-KR" altLang="en-US" dirty="0"/>
              <a:t>해 주면</a:t>
            </a:r>
            <a:endParaRPr kumimoji="1" lang="en-US" altLang="ko-KR" dirty="0"/>
          </a:p>
          <a:p>
            <a:r>
              <a:rPr kumimoji="1" lang="ko-KR" altLang="en-US" dirty="0"/>
              <a:t>연관관계 또한 저장되게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추가하는 기능 이므로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리턴값은</a:t>
            </a:r>
            <a:r>
              <a:rPr kumimoji="1" lang="ko-KR" altLang="en-US" dirty="0"/>
              <a:t>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023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 이번 발표는 </a:t>
            </a:r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2.~</a:t>
            </a:r>
            <a:r>
              <a:rPr kumimoji="1" lang="ko-KR" altLang="en-US" dirty="0"/>
              <a:t> </a:t>
            </a:r>
            <a:r>
              <a:rPr kumimoji="1" lang="en-US" altLang="ko-KR" dirty="0"/>
              <a:t>3.~</a:t>
            </a:r>
            <a:r>
              <a:rPr kumimoji="1" lang="ko-KR" altLang="en-US" dirty="0"/>
              <a:t> 내용의 순으로 발표하도록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8093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클래스 디자인에 대해 설명 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5164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전체적인 클래스 다이어그램입니다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이중 설명을 위해 기능상의 의미가 있는 세 부분으로 나누어서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또 각 클래스 별로 특징적인 </a:t>
            </a:r>
            <a:r>
              <a:rPr kumimoji="1" lang="ko-KR" altLang="en-US" dirty="0" err="1"/>
              <a:t>어트리뷰트들을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954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회원의 정보가 담길 </a:t>
            </a:r>
            <a:r>
              <a:rPr kumimoji="1" lang="en-US" altLang="ko-KR" dirty="0"/>
              <a:t>user, </a:t>
            </a:r>
            <a:r>
              <a:rPr kumimoji="1" lang="ko-KR" altLang="en-US" dirty="0"/>
              <a:t>랩 </a:t>
            </a:r>
            <a:r>
              <a:rPr kumimoji="1" lang="en-US" altLang="ko-KR" dirty="0"/>
              <a:t>lab, </a:t>
            </a:r>
            <a:r>
              <a:rPr kumimoji="1" lang="ko-KR" altLang="en-US" dirty="0"/>
              <a:t>랩에서 사용되는 </a:t>
            </a:r>
            <a:r>
              <a:rPr kumimoji="1" lang="ko-KR" altLang="en-US" dirty="0" err="1"/>
              <a:t>실험기구들</a:t>
            </a:r>
            <a:r>
              <a:rPr kumimoji="1" lang="ko-KR" altLang="en-US" dirty="0"/>
              <a:t> </a:t>
            </a:r>
            <a:r>
              <a:rPr kumimoji="1" lang="en-US" altLang="ko-KR" dirty="0"/>
              <a:t>apparatus, </a:t>
            </a:r>
            <a:r>
              <a:rPr kumimoji="1" lang="ko-KR" altLang="en-US" dirty="0"/>
              <a:t>그리고 실험기구들의 예약 정보인 </a:t>
            </a:r>
            <a:r>
              <a:rPr kumimoji="1" lang="en-US" altLang="ko-KR" dirty="0"/>
              <a:t>schedule 4</a:t>
            </a:r>
            <a:r>
              <a:rPr kumimoji="1" lang="ko-KR" altLang="en-US" dirty="0"/>
              <a:t>가지의 클래스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먼저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클래스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랩 </a:t>
            </a:r>
            <a:r>
              <a:rPr kumimoji="1" lang="ko-KR" altLang="en-US" dirty="0" err="1"/>
              <a:t>가입일에</a:t>
            </a:r>
            <a:r>
              <a:rPr kumimoji="1" lang="ko-KR" altLang="en-US" dirty="0"/>
              <a:t> 따라 약품 노출 기간이 다르고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 노출 기간에 따라 발생되는 </a:t>
            </a:r>
            <a:r>
              <a:rPr kumimoji="1" lang="ko-KR" altLang="en-US" dirty="0" err="1"/>
              <a:t>의심질병</a:t>
            </a:r>
            <a:r>
              <a:rPr kumimoji="1" lang="ko-KR" altLang="en-US" dirty="0"/>
              <a:t> 알림이 다르기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랩 </a:t>
            </a:r>
            <a:r>
              <a:rPr kumimoji="1" lang="ko-KR" altLang="en-US" dirty="0" err="1"/>
              <a:t>가입일인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labEnrollDate</a:t>
            </a:r>
            <a:r>
              <a:rPr kumimoji="1" lang="ko-KR" altLang="en-US" dirty="0"/>
              <a:t>가 필요합니다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 여러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들이 소속 될 </a:t>
            </a:r>
            <a:r>
              <a:rPr kumimoji="1" lang="en-US" altLang="ko-KR" dirty="0"/>
              <a:t>lab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랩 가입 시에 비밀번호를 확인 한 후에 가입할 수 있기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랩 생성 시에 비밀번호를 설정합니다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</a:t>
            </a:r>
            <a:r>
              <a:rPr kumimoji="1" lang="en-US" altLang="ko-KR" dirty="0"/>
              <a:t>password  </a:t>
            </a:r>
            <a:r>
              <a:rPr kumimoji="1" lang="ko-KR" altLang="en-US" dirty="0" err="1"/>
              <a:t>어트리뷰트가</a:t>
            </a:r>
            <a:r>
              <a:rPr kumimoji="1" lang="ko-KR" altLang="en-US" dirty="0"/>
              <a:t> 필요합니다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lab</a:t>
            </a:r>
            <a:r>
              <a:rPr kumimoji="1" lang="ko-KR" altLang="en-US" dirty="0"/>
              <a:t>은 첫 </a:t>
            </a:r>
            <a:r>
              <a:rPr kumimoji="1" lang="en-US" altLang="ko-KR" dirty="0"/>
              <a:t>lab </a:t>
            </a:r>
            <a:r>
              <a:rPr kumimoji="1" lang="ko-KR" altLang="en-US" dirty="0" err="1"/>
              <a:t>생성자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명 이상의 </a:t>
            </a:r>
            <a:r>
              <a:rPr kumimoji="1" lang="en-US" altLang="ko-KR" dirty="0"/>
              <a:t>user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또한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이상의 실험기구 </a:t>
            </a:r>
            <a:r>
              <a:rPr kumimoji="1" lang="en-US" altLang="ko-KR" dirty="0"/>
              <a:t>apparatus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참조합니다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그리고 하나의 </a:t>
            </a:r>
            <a:r>
              <a:rPr kumimoji="1" lang="ko-KR" altLang="en-US" dirty="0" err="1"/>
              <a:t>실험기구에</a:t>
            </a:r>
            <a:r>
              <a:rPr kumimoji="1" lang="ko-KR" altLang="en-US" dirty="0"/>
              <a:t> 다른 시간의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예약이 있을 수 있으므로  </a:t>
            </a:r>
            <a:r>
              <a:rPr kumimoji="1" lang="en-US" altLang="ko-KR" dirty="0"/>
              <a:t>apparatus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이상의 </a:t>
            </a:r>
            <a:r>
              <a:rPr kumimoji="1" lang="en-US" altLang="ko-KR" dirty="0"/>
              <a:t>schedule</a:t>
            </a:r>
            <a:r>
              <a:rPr kumimoji="1" lang="ko-KR" altLang="en-US" dirty="0"/>
              <a:t>을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9750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 다음으로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약품이 보관 될 장소인 </a:t>
            </a:r>
            <a:r>
              <a:rPr kumimoji="1" lang="en-US" altLang="ko-KR" dirty="0"/>
              <a:t>inventory, </a:t>
            </a:r>
            <a:r>
              <a:rPr kumimoji="1" lang="ko-KR" altLang="en-US" dirty="0"/>
              <a:t>화학 약품 재고 하나를 의미하는 </a:t>
            </a:r>
            <a:r>
              <a:rPr kumimoji="1" lang="en-US" altLang="ko-KR" dirty="0"/>
              <a:t>Stock, </a:t>
            </a:r>
            <a:r>
              <a:rPr kumimoji="1" lang="ko-KR" altLang="en-US" dirty="0"/>
              <a:t>화학 약품의 특성을 의미하는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우선 화학 약품 각 재고들은 </a:t>
            </a:r>
            <a:r>
              <a:rPr kumimoji="1" lang="en-US" altLang="ko-KR" dirty="0"/>
              <a:t>inventory</a:t>
            </a:r>
            <a:r>
              <a:rPr kumimoji="1" lang="ko-KR" altLang="en-US" dirty="0"/>
              <a:t>에 속하므로 </a:t>
            </a:r>
            <a:r>
              <a:rPr kumimoji="1" lang="en-US" altLang="ko-KR" dirty="0"/>
              <a:t>inventory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이상의 </a:t>
            </a:r>
            <a:r>
              <a:rPr kumimoji="1" lang="en-US" altLang="ko-KR" dirty="0"/>
              <a:t>stock</a:t>
            </a:r>
            <a:r>
              <a:rPr kumimoji="1" lang="ko-KR" altLang="en-US" dirty="0"/>
              <a:t>을 갖게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stock</a:t>
            </a:r>
            <a:r>
              <a:rPr kumimoji="1" lang="ko-KR" altLang="en-US" dirty="0"/>
              <a:t>은 한번에 한 종류의 화학 약품을 의미하므로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하나의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을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보관 장소 추천에서는 약품 보관 장소들의 특성과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화학 약품의 특성이 사용되게 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화학 약품의 특성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 클래스의 </a:t>
            </a:r>
            <a:r>
              <a:rPr kumimoji="1" lang="ko-KR" altLang="en-US" dirty="0" err="1"/>
              <a:t>어트리뷰트와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이와 관련 있는 보관 장소의 특성 </a:t>
            </a:r>
            <a:r>
              <a:rPr kumimoji="1" lang="en-US" altLang="ko-KR" dirty="0"/>
              <a:t>Inventory</a:t>
            </a:r>
            <a:r>
              <a:rPr kumimoji="1" lang="ko-KR" altLang="en-US" dirty="0"/>
              <a:t> 클래스의 </a:t>
            </a:r>
            <a:r>
              <a:rPr kumimoji="1" lang="ko-KR" altLang="en-US" dirty="0" err="1"/>
              <a:t>어트리뷰트를</a:t>
            </a:r>
            <a:r>
              <a:rPr kumimoji="1" lang="ko-KR" altLang="en-US" dirty="0"/>
              <a:t> 같은 색으로 표시 해 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첫번째 예를 들어보자면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inventory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temperature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status, </a:t>
            </a:r>
            <a:r>
              <a:rPr kumimoji="1" lang="en-US" altLang="ko-KR" dirty="0" err="1"/>
              <a:t>meltingpoint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boilingpoint</a:t>
            </a:r>
            <a:r>
              <a:rPr kumimoji="1" lang="ko-KR" altLang="en-US" dirty="0"/>
              <a:t>와 연관이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만약 성상 </a:t>
            </a:r>
            <a:r>
              <a:rPr kumimoji="1" lang="en-US" altLang="ko-KR" dirty="0"/>
              <a:t>status</a:t>
            </a:r>
            <a:r>
              <a:rPr kumimoji="1" lang="ko-KR" altLang="en-US" dirty="0"/>
              <a:t>가 액체일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temperature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meptingpoint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boilingpoint</a:t>
            </a:r>
            <a:r>
              <a:rPr kumimoji="1" lang="ko-KR" altLang="en-US" dirty="0"/>
              <a:t> 사이에 있어야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8764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종류의 </a:t>
            </a:r>
            <a:r>
              <a:rPr kumimoji="1" lang="ko-KR" altLang="en-US" dirty="0" err="1"/>
              <a:t>알람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약품의 유효기간 알림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의심질병</a:t>
            </a:r>
            <a:r>
              <a:rPr kumimoji="1" lang="ko-KR" altLang="en-US" dirty="0"/>
              <a:t> 알림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 구매 촉구 알림과 관련이 있는 클래스들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알람은</a:t>
            </a:r>
            <a:r>
              <a:rPr kumimoji="1" lang="ko-KR" altLang="en-US" dirty="0"/>
              <a:t> 각 유저에게 각각 부여되고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어떠한 재고에서 알림이 발생했는지 출처를 알아야 하기 때문에 </a:t>
            </a:r>
            <a:endParaRPr kumimoji="1" lang="en-US" altLang="ko-KR" dirty="0"/>
          </a:p>
          <a:p>
            <a:r>
              <a:rPr kumimoji="1" lang="en-US" altLang="ko-KR" dirty="0"/>
              <a:t>User </a:t>
            </a:r>
            <a:r>
              <a:rPr kumimoji="1" lang="ko-KR" altLang="en-US" dirty="0"/>
              <a:t>클래스에서 참조해야 해야 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어떤 </a:t>
            </a:r>
            <a:r>
              <a:rPr kumimoji="1" lang="ko-KR" altLang="en-US" dirty="0" err="1"/>
              <a:t>알람인지</a:t>
            </a:r>
            <a:r>
              <a:rPr kumimoji="1" lang="ko-KR" altLang="en-US" dirty="0"/>
              <a:t> 구분하기 위해 </a:t>
            </a:r>
            <a:r>
              <a:rPr kumimoji="1" lang="en-US" altLang="ko-KR" dirty="0" err="1"/>
              <a:t>alarmType</a:t>
            </a:r>
            <a:r>
              <a:rPr kumimoji="1" lang="ko-KR" altLang="en-US" dirty="0"/>
              <a:t> </a:t>
            </a:r>
            <a:r>
              <a:rPr kumimoji="1" lang="en-US" altLang="ko-KR" dirty="0"/>
              <a:t>attribute</a:t>
            </a:r>
            <a:r>
              <a:rPr kumimoji="1" lang="ko-KR" altLang="en-US" dirty="0"/>
              <a:t>가 존재하는 </a:t>
            </a:r>
            <a:r>
              <a:rPr kumimoji="1" lang="en-US" altLang="ko-KR" dirty="0"/>
              <a:t>Alarm</a:t>
            </a:r>
            <a:r>
              <a:rPr kumimoji="1" lang="ko-KR" altLang="en-US" dirty="0"/>
              <a:t>이라는 클래스가 필요하게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따라서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클래스는 </a:t>
            </a:r>
            <a:r>
              <a:rPr kumimoji="1" lang="en-US" altLang="ko-KR" dirty="0"/>
              <a:t>Alarm</a:t>
            </a:r>
            <a:r>
              <a:rPr kumimoji="1" lang="ko-KR" altLang="en-US" dirty="0"/>
              <a:t> 클래스를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  참조하게 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alarmType</a:t>
            </a:r>
            <a:r>
              <a:rPr kumimoji="1" lang="ko-KR" altLang="en-US" dirty="0"/>
              <a:t> </a:t>
            </a:r>
            <a:r>
              <a:rPr kumimoji="1" lang="en-US" altLang="ko-KR" dirty="0"/>
              <a:t>attribute</a:t>
            </a:r>
            <a:r>
              <a:rPr kumimoji="1" lang="ko-KR" altLang="en-US" dirty="0"/>
              <a:t>가 있는 </a:t>
            </a:r>
            <a:r>
              <a:rPr kumimoji="1" lang="en-US" altLang="ko-KR" dirty="0"/>
              <a:t>Alarm</a:t>
            </a:r>
            <a:r>
              <a:rPr kumimoji="1" lang="ko-KR" altLang="en-US" dirty="0"/>
              <a:t> 클래스는 질병이 발생한 원인 재고인 </a:t>
            </a:r>
            <a:r>
              <a:rPr kumimoji="1" lang="en-US" altLang="ko-KR" dirty="0"/>
              <a:t>Stock </a:t>
            </a:r>
            <a:r>
              <a:rPr kumimoji="1" lang="ko-KR" altLang="en-US" dirty="0"/>
              <a:t>을 하나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화학 약품의 특성 중 약품이 일으킬 수 있는 질병의 정보인 </a:t>
            </a:r>
            <a:r>
              <a:rPr kumimoji="1" lang="en-US" altLang="ko-KR" dirty="0"/>
              <a:t>Illness</a:t>
            </a:r>
            <a:r>
              <a:rPr kumimoji="1" lang="ko-KR" altLang="en-US" dirty="0"/>
              <a:t> 클래스에는 질병이 발생할 수 있는 약품에 노출된 기간 정보인 </a:t>
            </a:r>
            <a:r>
              <a:rPr kumimoji="1" lang="en-US" altLang="ko-KR" dirty="0"/>
              <a:t>period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어트리뷰트가</a:t>
            </a:r>
            <a:r>
              <a:rPr kumimoji="1" lang="ko-KR" altLang="en-US" dirty="0"/>
              <a:t> 존재합니다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5369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테이블 디자인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688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저희가 디자인한 테이블의 </a:t>
            </a:r>
            <a:r>
              <a:rPr kumimoji="1" lang="en-US" altLang="ko-KR" dirty="0"/>
              <a:t>ER </a:t>
            </a:r>
            <a:r>
              <a:rPr kumimoji="1" lang="ko-KR" altLang="en-US" dirty="0"/>
              <a:t>다이어그램입니다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클래스 디자인에서 </a:t>
            </a:r>
            <a:r>
              <a:rPr kumimoji="1" lang="ko-KR" altLang="en-US" dirty="0" err="1"/>
              <a:t>클래스명과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테이블명이</a:t>
            </a:r>
            <a:r>
              <a:rPr kumimoji="1" lang="ko-KR" altLang="en-US" dirty="0"/>
              <a:t> 같고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또한 같지만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참조하는 테이블에서 </a:t>
            </a:r>
            <a:r>
              <a:rPr kumimoji="1" lang="ko-KR" altLang="en-US" dirty="0" err="1"/>
              <a:t>참조받는</a:t>
            </a:r>
            <a:r>
              <a:rPr kumimoji="1" lang="ko-KR" altLang="en-US" dirty="0"/>
              <a:t> 테이블의 </a:t>
            </a:r>
            <a:r>
              <a:rPr kumimoji="1" lang="en-US" altLang="ko-KR" dirty="0"/>
              <a:t>PK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FK</a:t>
            </a:r>
            <a:r>
              <a:rPr kumimoji="1" lang="ko-KR" altLang="en-US" dirty="0"/>
              <a:t>로 갖도록 추가 해 주었습니다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예를 들어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Lab </a:t>
            </a:r>
            <a:r>
              <a:rPr kumimoji="1" lang="ko-KR" altLang="en-US" dirty="0"/>
              <a:t>테이블과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 테이블은 </a:t>
            </a:r>
            <a:r>
              <a:rPr kumimoji="1" lang="en-US" altLang="ko-KR" dirty="0"/>
              <a:t>one to many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relationship</a:t>
            </a:r>
            <a:r>
              <a:rPr kumimoji="1" lang="ko-KR" altLang="en-US" dirty="0"/>
              <a:t>을 갖고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테이블에서 </a:t>
            </a:r>
            <a:r>
              <a:rPr kumimoji="1" lang="en-US" altLang="ko-KR" dirty="0"/>
              <a:t>lab </a:t>
            </a:r>
            <a:r>
              <a:rPr kumimoji="1" lang="ko-KR" altLang="en-US" dirty="0"/>
              <a:t>테이블의 </a:t>
            </a:r>
            <a:r>
              <a:rPr kumimoji="1" lang="en-US" altLang="ko-KR" dirty="0"/>
              <a:t>FK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갖게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1119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8539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코딩 템플릿에 대한 가이드라인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027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 저희 어플리케이션의 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환경은 스프링 부트 프레임워크를 사용합니다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4341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JPA</a:t>
            </a:r>
            <a:r>
              <a:rPr kumimoji="1" lang="ko-KR" altLang="en-US" dirty="0"/>
              <a:t>라는 기술을 사용하게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JPA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자바 환경에서 </a:t>
            </a:r>
            <a:r>
              <a:rPr kumimoji="1" lang="en-US" altLang="ko-KR" dirty="0"/>
              <a:t>RDB</a:t>
            </a:r>
            <a:r>
              <a:rPr kumimoji="1" lang="ko-KR" altLang="en-US" dirty="0"/>
              <a:t> 테이블을 객체지향적으로 사용 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그 중 </a:t>
            </a:r>
            <a:r>
              <a:rPr kumimoji="1" lang="en-US" altLang="ko-KR" dirty="0"/>
              <a:t>@Entity</a:t>
            </a:r>
            <a:r>
              <a:rPr kumimoji="1" lang="ko-KR" altLang="en-US" dirty="0"/>
              <a:t>가 있는 클래스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CrudRepository</a:t>
            </a:r>
            <a:r>
              <a:rPr kumimoji="1" lang="en-US" altLang="ko-KR" dirty="0"/>
              <a:t> </a:t>
            </a:r>
            <a:r>
              <a:rPr kumimoji="1" lang="ko-KR" altLang="en-US" dirty="0"/>
              <a:t>인터페이스가 사용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7168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en-US" altLang="ko-KR" dirty="0"/>
              <a:t>@Entity </a:t>
            </a:r>
            <a:r>
              <a:rPr kumimoji="1" lang="ko-KR" altLang="en-US" dirty="0" err="1"/>
              <a:t>어노테이션이</a:t>
            </a:r>
            <a:r>
              <a:rPr kumimoji="1" lang="ko-KR" altLang="en-US" dirty="0"/>
              <a:t> 붙은 클래스에 대해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클래스 위에 </a:t>
            </a:r>
            <a:r>
              <a:rPr kumimoji="1" lang="en-US" altLang="ko-KR" dirty="0"/>
              <a:t>@Entity</a:t>
            </a:r>
            <a:r>
              <a:rPr kumimoji="1" lang="ko-KR" altLang="en-US" dirty="0"/>
              <a:t>가 붙으면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JPA</a:t>
            </a:r>
            <a:r>
              <a:rPr kumimoji="1" lang="ko-KR" altLang="en-US" dirty="0"/>
              <a:t>가 관리하는 클래스가 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이는 테이블과 매핑 될 클래스가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@Table</a:t>
            </a:r>
            <a:r>
              <a:rPr kumimoji="1" lang="ko-KR" altLang="en-US" dirty="0"/>
              <a:t>로 테이블 이름을 지정할 수 있고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Lombok</a:t>
            </a:r>
            <a:r>
              <a:rPr kumimoji="1" lang="ko-KR" altLang="en-US" dirty="0"/>
              <a:t>이라는 라이브러리를 사용하여 디폴트 </a:t>
            </a:r>
            <a:r>
              <a:rPr kumimoji="1" lang="ko-KR" altLang="en-US" dirty="0" err="1"/>
              <a:t>생성자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게터</a:t>
            </a:r>
            <a:r>
              <a:rPr kumimoji="1" lang="ko-KR" altLang="en-US" dirty="0"/>
              <a:t> 세터를 타이핑 없이 사용 가능할 수 있게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 클래스의 인스턴스 변수들과 일치하는 </a:t>
            </a:r>
            <a:r>
              <a:rPr kumimoji="1" lang="ko-KR" altLang="en-US" dirty="0" err="1"/>
              <a:t>어트리뷰트들로</a:t>
            </a:r>
            <a:r>
              <a:rPr kumimoji="1" lang="ko-KR" altLang="en-US" dirty="0"/>
              <a:t> 이루어진 테이블이 자동으로 생성되고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클래스의 인스턴스 하나는 테이블의 </a:t>
            </a:r>
            <a:r>
              <a:rPr kumimoji="1" lang="ko-KR" altLang="en-US" dirty="0" err="1"/>
              <a:t>튜플</a:t>
            </a:r>
            <a:r>
              <a:rPr kumimoji="1" lang="ko-KR" altLang="en-US" dirty="0"/>
              <a:t> 하나와 </a:t>
            </a:r>
            <a:r>
              <a:rPr kumimoji="1" lang="ko-KR" altLang="en-US" dirty="0" err="1"/>
              <a:t>매핑되게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2936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@Id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PK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매핑시켜줄</a:t>
            </a:r>
            <a:r>
              <a:rPr kumimoji="1" lang="ko-KR" altLang="en-US" dirty="0"/>
              <a:t> 수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@Column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RDB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하나와 </a:t>
            </a:r>
            <a:r>
              <a:rPr kumimoji="1" lang="ko-KR" altLang="en-US" dirty="0" err="1"/>
              <a:t>매핑시켜줄</a:t>
            </a:r>
            <a:r>
              <a:rPr kumimoji="1" lang="ko-KR" altLang="en-US" dirty="0"/>
              <a:t>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예제로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본 템플릿의 예제는 하나의 멤버가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약품을 추가하게 된 상황을 예로 들어 작성한 템플릿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여기 보이는</a:t>
            </a:r>
            <a:r>
              <a:rPr kumimoji="1" lang="en-US" altLang="ko-KR" dirty="0"/>
              <a:t> Chemical</a:t>
            </a:r>
            <a:r>
              <a:rPr kumimoji="1" lang="ko-KR" altLang="en-US" dirty="0"/>
              <a:t>이라는 클래스는 화학 약품을 나타내는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이라는 테이블 명을 가지고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/>
              <a:t>라는 </a:t>
            </a:r>
            <a:r>
              <a:rPr kumimoji="1" lang="en-US" altLang="ko-KR" dirty="0"/>
              <a:t>PK, name, place, </a:t>
            </a:r>
            <a:r>
              <a:rPr kumimoji="1" lang="en-US" altLang="ko-KR" dirty="0" err="1"/>
              <a:t>putDate</a:t>
            </a:r>
            <a:r>
              <a:rPr kumimoji="1" lang="ko-KR" altLang="en-US" dirty="0"/>
              <a:t>라는 속성을 가진 테이블과 </a:t>
            </a:r>
            <a:r>
              <a:rPr kumimoji="1" lang="ko-KR" altLang="en-US" dirty="0" err="1"/>
              <a:t>매핑됩니다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3016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User</a:t>
            </a:r>
            <a:r>
              <a:rPr kumimoji="1" lang="ko-KR" altLang="en-US" dirty="0"/>
              <a:t> 클래스도 앞의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 클래스와 비슷하게 구성 되어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다른 점은 </a:t>
            </a:r>
            <a:r>
              <a:rPr kumimoji="1" lang="ko-KR" altLang="en-US" dirty="0" err="1"/>
              <a:t>엔티티들간의</a:t>
            </a:r>
            <a:r>
              <a:rPr kumimoji="1" lang="ko-KR" altLang="en-US" dirty="0"/>
              <a:t> 연간 관계를 설정 해 줄 수 있다는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@</a:t>
            </a:r>
            <a:r>
              <a:rPr kumimoji="1" lang="en-US" altLang="ko-KR" dirty="0" err="1"/>
              <a:t>ManyToMany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@</a:t>
            </a:r>
            <a:r>
              <a:rPr kumimoji="1" lang="en-US" altLang="ko-KR" dirty="0" err="1"/>
              <a:t>OneToMany</a:t>
            </a:r>
            <a:r>
              <a:rPr kumimoji="1" lang="ko-KR" altLang="en-US" dirty="0"/>
              <a:t> 등을 통해 </a:t>
            </a:r>
            <a:r>
              <a:rPr kumimoji="1" lang="ko-KR" altLang="en-US" dirty="0" err="1"/>
              <a:t>엔티티들의</a:t>
            </a:r>
            <a:r>
              <a:rPr kumimoji="1" lang="ko-KR" altLang="en-US" dirty="0"/>
              <a:t> 연관관계를 설정해 줄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저장되어 있는</a:t>
            </a:r>
            <a:r>
              <a:rPr kumimoji="1" lang="en-US" altLang="ko-KR" dirty="0"/>
              <a:t> User </a:t>
            </a:r>
            <a:r>
              <a:rPr kumimoji="1" lang="ko-KR" altLang="en-US" dirty="0" err="1"/>
              <a:t>엔티티를</a:t>
            </a:r>
            <a:r>
              <a:rPr kumimoji="1" lang="ko-KR" altLang="en-US" dirty="0"/>
              <a:t> 불러오면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자동적으로 연관된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들도 함께 따라오게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0771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 다음으로는 </a:t>
            </a:r>
            <a:r>
              <a:rPr kumimoji="1" lang="en-US" altLang="ko-KR" dirty="0" err="1"/>
              <a:t>CrudRepository</a:t>
            </a:r>
            <a:r>
              <a:rPr kumimoji="1" lang="ko-KR" altLang="en-US" dirty="0"/>
              <a:t> </a:t>
            </a:r>
            <a:r>
              <a:rPr kumimoji="1" lang="en-US" altLang="ko-KR" dirty="0"/>
              <a:t>interface</a:t>
            </a:r>
            <a:r>
              <a:rPr kumimoji="1" lang="ko-KR" altLang="en-US" dirty="0"/>
              <a:t>에 대해 설명 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JPA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RDB</a:t>
            </a:r>
            <a:r>
              <a:rPr kumimoji="1" lang="ko-KR" altLang="en-US" dirty="0"/>
              <a:t>로의 연산은 이 인터페이스로 간편하게 수행 할 수가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각 </a:t>
            </a:r>
            <a:r>
              <a:rPr kumimoji="1" lang="ko-KR" altLang="en-US" dirty="0" err="1"/>
              <a:t>엔티티마다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CrudRepository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상속받는 하나의 인터페이스를 만들어 주면 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테이블의 모든 연산은 이 인터페이스를 통해 이용하면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save, delete</a:t>
            </a:r>
            <a:r>
              <a:rPr kumimoji="1" lang="ko-KR" altLang="en-US" dirty="0"/>
              <a:t>와 같은 연산은 이미 정의된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호출해 이용 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706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2019. 11. 20.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2019. 11. 20.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2019. 11. 20.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2019. 11. 20.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2019. 11. 20.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2019. 11. 20.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2019. 11. 20.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2019. 11. 20.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2019. 11. 20.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2019. 11. 20.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2019. 11. 20.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2019. 11. 20.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image" Target="../media/image20.emf"/><Relationship Id="rId4" Type="http://schemas.openxmlformats.org/officeDocument/2006/relationships/customXml" Target="../ink/ink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2542674" y="2439598"/>
            <a:ext cx="71066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Software Architecture Documentation</a:t>
            </a:r>
            <a:endParaRPr lang="ko-KR" altLang="en-US" sz="4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3638466" y="5534036"/>
            <a:ext cx="491506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팀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강주영 김지수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문혁주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이은무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이한빈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정영모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4712228" y="1450406"/>
            <a:ext cx="2767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2019 </a:t>
            </a:r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융합소프트웨어 종합설계</a:t>
            </a:r>
            <a:endParaRPr lang="en-US" altLang="ko-KR" sz="1400" dirty="0">
              <a:ln>
                <a:solidFill>
                  <a:schemeClr val="tx1">
                    <a:alpha val="1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99863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346000" y="1432233"/>
            <a:ext cx="5372833" cy="3996735"/>
            <a:chOff x="5245242" y="2572002"/>
            <a:chExt cx="5305605" cy="159509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45242" y="2585488"/>
              <a:ext cx="5305605" cy="1581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 </a:t>
              </a:r>
              <a:r>
                <a:rPr lang="en-US" altLang="ko-KR" dirty="0" err="1"/>
                <a:t>CrudRepository</a:t>
              </a:r>
              <a:r>
                <a:rPr lang="en-US" altLang="ko-KR" dirty="0"/>
                <a:t> </a:t>
              </a:r>
              <a:r>
                <a:rPr lang="ko-KR" altLang="en-US" dirty="0"/>
                <a:t>인터페이스를 이용해 데이터베이스의 </a:t>
              </a:r>
              <a:r>
                <a:rPr lang="en-US" altLang="ko-KR" dirty="0"/>
                <a:t>CRUD </a:t>
              </a:r>
              <a:r>
                <a:rPr lang="ko-KR" altLang="en-US" dirty="0"/>
                <a:t>연산을 간편하게 수행 가능하다</a:t>
              </a:r>
              <a:r>
                <a:rPr lang="en-US" altLang="ko-KR" dirty="0"/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 각 </a:t>
              </a:r>
              <a:r>
                <a:rPr lang="en-US" altLang="ko-KR" dirty="0"/>
                <a:t>@Entity</a:t>
              </a:r>
              <a:r>
                <a:rPr lang="ko-KR" altLang="en-US" dirty="0"/>
                <a:t>가 있는 클래스 마다 </a:t>
              </a:r>
              <a:r>
                <a:rPr lang="en-US" altLang="ko-KR" b="1" dirty="0" err="1"/>
                <a:t>CrudRepository</a:t>
              </a:r>
              <a:r>
                <a:rPr lang="ko-KR" altLang="en-US" b="1" dirty="0"/>
                <a:t>를 상속받는 하나의 인터페이스</a:t>
              </a:r>
              <a:r>
                <a:rPr lang="ko-KR" altLang="en-US" dirty="0"/>
                <a:t>를 만들어 주면 되며</a:t>
              </a:r>
              <a:r>
                <a:rPr lang="en-US" altLang="ko-KR" dirty="0"/>
                <a:t>, </a:t>
              </a:r>
              <a:r>
                <a:rPr lang="ko-KR" altLang="en-US" dirty="0"/>
                <a:t>각 테이블의 모든 연산은 해당 테이블의 인터페이스를 통해 이용하면 된다</a:t>
              </a:r>
              <a:r>
                <a:rPr lang="en-US" altLang="ko-KR" dirty="0"/>
                <a:t>.</a:t>
              </a:r>
            </a:p>
            <a:p>
              <a:pPr>
                <a:lnSpc>
                  <a:spcPct val="150000"/>
                </a:lnSpc>
              </a:pPr>
              <a:endParaRPr lang="ko-KR" altLang="en-US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save, delete</a:t>
              </a:r>
              <a:r>
                <a:rPr lang="ko-KR" altLang="en-US" dirty="0"/>
                <a:t>와 같은 메소드는 이미 정의되어 있으므로</a:t>
              </a:r>
              <a:r>
                <a:rPr lang="en-US" altLang="ko-KR" dirty="0"/>
                <a:t>, </a:t>
              </a:r>
              <a:r>
                <a:rPr lang="ko-KR" altLang="en-US" dirty="0"/>
                <a:t>바로 사용 가능하다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39" y="406916"/>
            <a:ext cx="36677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CrudRepository</a:t>
            </a:r>
            <a:r>
              <a:rPr lang="en-US" altLang="ko-KR" sz="2400" dirty="0"/>
              <a:t> Interface</a:t>
            </a:r>
            <a:endParaRPr lang="en-US" altLang="ko-KR" sz="2800" dirty="0"/>
          </a:p>
        </p:txBody>
      </p:sp>
      <p:pic>
        <p:nvPicPr>
          <p:cNvPr id="4098" name="Picture 2" descr="https://lh5.googleusercontent.com/RvHj9vAhQkkicet7W4cEgv5mhjhdyNxoBCcmcd_Jgh2ZOoo7Pjsx6j20iQN3cWb_HSGE1kex697NptnzghY_SetulTXVa13qIg1OBQmfXNHF5J7y1kOCqfEo2vBqDekou4EOKM8">
            <a:extLst>
              <a:ext uri="{FF2B5EF4-FFF2-40B4-BE49-F238E27FC236}">
                <a16:creationId xmlns:a16="http://schemas.microsoft.com/office/drawing/2014/main" id="{864DB049-D88B-4AAE-8259-642C2CE0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7" y="1432233"/>
            <a:ext cx="5783186" cy="476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628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346000" y="1432230"/>
            <a:ext cx="5372833" cy="3581238"/>
            <a:chOff x="5245242" y="2572002"/>
            <a:chExt cx="5305605" cy="142926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45242" y="2585488"/>
              <a:ext cx="5305605" cy="14157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ko-KR" altLang="en-US" dirty="0"/>
                <a:t>쿼리 메소드 </a:t>
              </a:r>
              <a:r>
                <a:rPr lang="en-US" altLang="ko-KR" dirty="0"/>
                <a:t>: </a:t>
              </a:r>
              <a:r>
                <a:rPr lang="ko-KR" altLang="en-US" dirty="0"/>
                <a:t>정해진 규칙에 따라 메소드를 정의만 해 주면</a:t>
              </a:r>
              <a:r>
                <a:rPr lang="en-US" altLang="ko-KR" dirty="0"/>
                <a:t>(</a:t>
              </a:r>
              <a:r>
                <a:rPr lang="ko-KR" altLang="en-US" dirty="0"/>
                <a:t>구현 </a:t>
              </a:r>
              <a:r>
                <a:rPr lang="ko-KR" altLang="en-US" dirty="0" err="1"/>
                <a:t>안해도</a:t>
              </a:r>
              <a:r>
                <a:rPr lang="ko-KR" altLang="en-US" dirty="0"/>
                <a:t> 됨</a:t>
              </a:r>
              <a:r>
                <a:rPr lang="en-US" altLang="ko-KR" dirty="0"/>
                <a:t>) SQL </a:t>
              </a:r>
              <a:r>
                <a:rPr lang="ko-KR" altLang="en-US" dirty="0"/>
                <a:t>쿼리를 작성 하지 않고</a:t>
              </a:r>
              <a:r>
                <a:rPr lang="en-US" altLang="ko-KR" dirty="0"/>
                <a:t>, </a:t>
              </a:r>
              <a:r>
                <a:rPr lang="ko-KR" altLang="en-US" dirty="0"/>
                <a:t>코드상의 구현 없이도 질의를 수행 가능하다</a:t>
              </a: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ko-KR" altLang="en-US" dirty="0"/>
                <a:t>예를 들어 </a:t>
              </a:r>
              <a:r>
                <a:rPr lang="en-US" altLang="ko-KR" dirty="0" err="1"/>
                <a:t>findByEmail</a:t>
              </a:r>
              <a:r>
                <a:rPr lang="ko-KR" altLang="en-US" dirty="0"/>
                <a:t>이라는 메소드를 정의 해 주면</a:t>
              </a:r>
              <a:r>
                <a:rPr lang="en-US" altLang="ko-KR" dirty="0"/>
                <a:t>, </a:t>
              </a:r>
              <a:r>
                <a:rPr lang="ko-KR" altLang="en-US" dirty="0"/>
                <a:t>테이블의 속성 중 해당 </a:t>
              </a:r>
              <a:r>
                <a:rPr lang="en-US" altLang="ko-KR" dirty="0"/>
                <a:t>email </a:t>
              </a:r>
              <a:r>
                <a:rPr lang="ko-KR" altLang="en-US" dirty="0"/>
                <a:t>값을 가지고 있는 </a:t>
              </a:r>
              <a:r>
                <a:rPr lang="ko-KR" altLang="en-US" dirty="0" err="1"/>
                <a:t>튜플을</a:t>
              </a:r>
              <a:r>
                <a:rPr lang="ko-KR" altLang="en-US" dirty="0"/>
                <a:t> </a:t>
              </a:r>
              <a:r>
                <a:rPr lang="ko-KR" altLang="en-US" dirty="0" err="1"/>
                <a:t>리턴해준다</a:t>
              </a:r>
              <a:endParaRPr lang="ko-KR" altLang="en-US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https://lh5.googleusercontent.com/RvHj9vAhQkkicet7W4cEgv5mhjhdyNxoBCcmcd_Jgh2ZOoo7Pjsx6j20iQN3cWb_HSGE1kex697NptnzghY_SetulTXVa13qIg1OBQmfXNHF5J7y1kOCqfEo2vBqDekou4EOKM8">
            <a:extLst>
              <a:ext uri="{FF2B5EF4-FFF2-40B4-BE49-F238E27FC236}">
                <a16:creationId xmlns:a16="http://schemas.microsoft.com/office/drawing/2014/main" id="{864DB049-D88B-4AAE-8259-642C2CE0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7" y="1432233"/>
            <a:ext cx="5783186" cy="476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9B783C-BA9A-4EE1-A25F-969A17CEF26A}"/>
              </a:ext>
            </a:extLst>
          </p:cNvPr>
          <p:cNvSpPr txBox="1"/>
          <p:nvPr/>
        </p:nvSpPr>
        <p:spPr>
          <a:xfrm>
            <a:off x="2240039" y="406916"/>
            <a:ext cx="36677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CrudRepository</a:t>
            </a:r>
            <a:r>
              <a:rPr lang="en-US" altLang="ko-KR" sz="2400" dirty="0"/>
              <a:t> Interface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60640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2240039" y="3429000"/>
            <a:ext cx="7708759" cy="2797135"/>
            <a:chOff x="5191569" y="2572002"/>
            <a:chExt cx="5305605" cy="111633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191569" y="2604204"/>
              <a:ext cx="5305605" cy="1084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 err="1"/>
                <a:t>findByEmail</a:t>
              </a:r>
              <a:r>
                <a:rPr lang="en-US" altLang="ko-KR" dirty="0"/>
                <a:t>(email)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user</a:t>
              </a:r>
              <a:r>
                <a:rPr lang="ko-KR" altLang="en-US" dirty="0"/>
                <a:t>테이블의 </a:t>
              </a:r>
              <a:r>
                <a:rPr lang="en-US" altLang="ko-KR" dirty="0"/>
                <a:t>email </a:t>
              </a:r>
              <a:r>
                <a:rPr lang="ko-KR" altLang="en-US" dirty="0"/>
                <a:t>속성의 값 중 파라미터로 들어오는 </a:t>
              </a:r>
              <a:r>
                <a:rPr lang="en-US" altLang="ko-KR" dirty="0"/>
                <a:t>email</a:t>
              </a:r>
              <a:r>
                <a:rPr lang="ko-KR" altLang="en-US" dirty="0"/>
                <a:t>의 값에 해당하는 </a:t>
              </a:r>
              <a:r>
                <a:rPr lang="ko-KR" altLang="en-US" dirty="0" err="1"/>
                <a:t>튜플을</a:t>
              </a:r>
              <a:r>
                <a:rPr lang="ko-KR" altLang="en-US" dirty="0"/>
                <a:t> 찾아서 </a:t>
              </a:r>
              <a:r>
                <a:rPr lang="en-US" altLang="ko-KR" dirty="0"/>
                <a:t>User</a:t>
              </a:r>
              <a:r>
                <a:rPr lang="ko-KR" altLang="en-US" dirty="0"/>
                <a:t>클래스의 인스턴스로 리턴</a:t>
              </a: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 err="1"/>
                <a:t>findById</a:t>
              </a:r>
              <a:r>
                <a:rPr lang="en-US" altLang="ko-KR" dirty="0"/>
                <a:t>(id)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user</a:t>
              </a:r>
              <a:r>
                <a:rPr lang="ko-KR" altLang="en-US" dirty="0"/>
                <a:t>테이블의 </a:t>
              </a:r>
              <a:r>
                <a:rPr lang="en-US" altLang="ko-KR" dirty="0"/>
                <a:t>id</a:t>
              </a:r>
              <a:r>
                <a:rPr lang="ko-KR" altLang="en-US" dirty="0"/>
                <a:t>컬럼</a:t>
              </a:r>
              <a:r>
                <a:rPr lang="en-US" altLang="ko-KR" dirty="0"/>
                <a:t>(PK)</a:t>
              </a:r>
              <a:r>
                <a:rPr lang="ko-KR" altLang="en-US" dirty="0"/>
                <a:t>의 값 중 파라미터로 들어오는 </a:t>
              </a:r>
              <a:r>
                <a:rPr lang="en-US" altLang="ko-KR" dirty="0"/>
                <a:t>id</a:t>
              </a:r>
              <a:r>
                <a:rPr lang="ko-KR" altLang="en-US" dirty="0"/>
                <a:t>의 값에 해당하는 </a:t>
              </a:r>
              <a:r>
                <a:rPr lang="ko-KR" altLang="en-US" dirty="0" err="1"/>
                <a:t>튜플을</a:t>
              </a:r>
              <a:r>
                <a:rPr lang="ko-KR" altLang="en-US" dirty="0"/>
                <a:t> 찾아서 </a:t>
              </a:r>
              <a:r>
                <a:rPr lang="en-US" altLang="ko-KR" dirty="0"/>
                <a:t>User</a:t>
              </a:r>
              <a:r>
                <a:rPr lang="ko-KR" altLang="en-US" dirty="0"/>
                <a:t>클래스의 인스턴스로 리턴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 descr="https://lh3.googleusercontent.com/X_wGyplcABMPvQonScxeB4ARs8G2BtU_ST-ubUFrK6-_kDfRiNTVUz2B5ERPPaBL1-_QK28HuGFdfjsy3Nqhvjkw1ibEAIwAfuwgJXYLyYi_yZCNGMrE8z_Ib7CMlxQHwsMcVT0">
            <a:extLst>
              <a:ext uri="{FF2B5EF4-FFF2-40B4-BE49-F238E27FC236}">
                <a16:creationId xmlns:a16="http://schemas.microsoft.com/office/drawing/2014/main" id="{13DCDECE-E016-40C6-8962-3A2440FE7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6"/>
          <a:stretch/>
        </p:blipFill>
        <p:spPr bwMode="auto">
          <a:xfrm>
            <a:off x="2672453" y="1948313"/>
            <a:ext cx="6847094" cy="119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373260-F162-4BF6-9C8F-E07F039DC97B}"/>
              </a:ext>
            </a:extLst>
          </p:cNvPr>
          <p:cNvSpPr txBox="1"/>
          <p:nvPr/>
        </p:nvSpPr>
        <p:spPr>
          <a:xfrm>
            <a:off x="2240039" y="406916"/>
            <a:ext cx="36677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CrudRepository</a:t>
            </a:r>
            <a:r>
              <a:rPr lang="en-US" altLang="ko-KR" sz="2400" dirty="0"/>
              <a:t> Interface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880011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78E47372-C604-47B2-AC2D-ABE35BB2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4" y="2359944"/>
            <a:ext cx="4062760" cy="400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JSON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192D6B-5912-4570-958E-5083121F0EB6}"/>
              </a:ext>
            </a:extLst>
          </p:cNvPr>
          <p:cNvGrpSpPr/>
          <p:nvPr/>
        </p:nvGrpSpPr>
        <p:grpSpPr>
          <a:xfrm>
            <a:off x="4778400" y="2888243"/>
            <a:ext cx="7171552" cy="2379687"/>
            <a:chOff x="5203631" y="2171892"/>
            <a:chExt cx="5336984" cy="21170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1DCA77-64D1-4A32-A3F8-E3B336A06DA5}"/>
                </a:ext>
              </a:extLst>
            </p:cNvPr>
            <p:cNvSpPr txBox="1"/>
            <p:nvPr/>
          </p:nvSpPr>
          <p:spPr>
            <a:xfrm>
              <a:off x="5203631" y="2171892"/>
              <a:ext cx="5094797" cy="355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188BDB-B159-418E-BDC9-7A766D10723A}"/>
                </a:ext>
              </a:extLst>
            </p:cNvPr>
            <p:cNvSpPr/>
            <p:nvPr/>
          </p:nvSpPr>
          <p:spPr>
            <a:xfrm>
              <a:off x="5235010" y="2676189"/>
              <a:ext cx="5305605" cy="1505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dirty="0"/>
                <a:t>Spring boot</a:t>
              </a:r>
              <a:r>
                <a:rPr lang="ko-KR" altLang="en-US" dirty="0"/>
                <a:t>에는 </a:t>
              </a:r>
              <a:r>
                <a:rPr lang="en-US" altLang="ko-KR" dirty="0"/>
                <a:t>JSON</a:t>
              </a:r>
              <a:r>
                <a:rPr lang="ko-KR" altLang="en-US" dirty="0"/>
                <a:t>형식으로 들어온 요청을 자동으로 클래스에 매핑 시켜주는 기능이 있다</a:t>
              </a:r>
              <a:r>
                <a:rPr lang="en-US" altLang="ko-KR" dirty="0"/>
                <a:t>.</a:t>
              </a:r>
            </a:p>
            <a:p>
              <a:pPr fontAlgn="base"/>
              <a:endParaRPr lang="ko-KR" altLang="en-US" sz="1400" dirty="0"/>
            </a:p>
            <a:p>
              <a:pPr fontAlgn="base"/>
              <a:r>
                <a:rPr lang="ko-KR" altLang="en-US" dirty="0"/>
                <a:t>따라서 </a:t>
              </a:r>
              <a:r>
                <a:rPr lang="en-US" altLang="ko-KR" dirty="0"/>
                <a:t>{ “chemical” : { “name” : “</a:t>
              </a:r>
              <a:r>
                <a:rPr lang="en-US" altLang="ko-KR" dirty="0" err="1"/>
                <a:t>chemical_name</a:t>
              </a:r>
              <a:r>
                <a:rPr lang="en-US" altLang="ko-KR" dirty="0"/>
                <a:t>”, “place” : “place_3” } } </a:t>
              </a:r>
              <a:r>
                <a:rPr lang="ko-KR" altLang="en-US" dirty="0"/>
                <a:t>과 같이 들어온 요청을 </a:t>
              </a:r>
              <a:r>
                <a:rPr lang="en-US" altLang="ko-KR" dirty="0"/>
                <a:t>Chemical </a:t>
              </a:r>
              <a:r>
                <a:rPr lang="ko-KR" altLang="en-US" dirty="0"/>
                <a:t>클래스의 인스턴스로 자동 매핑 해준다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1C04EBE-DAC0-4D55-BE3F-22EDBD13E933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428895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6" name="Picture 4" descr="https://lh6.googleusercontent.com/5mc82Qfgm_HdULW39tS1FjzAyigQREt3jQ843cODR6_zau83nsEJ9QBsinfTTEqx-03uF1VSamepMmV-uWcxc5gAUzAhBoRzMeLJcAxwz_l0XcSDukbR3OQqJi7dCAMqcMPZ5lQ">
            <a:extLst>
              <a:ext uri="{FF2B5EF4-FFF2-40B4-BE49-F238E27FC236}">
                <a16:creationId xmlns:a16="http://schemas.microsoft.com/office/drawing/2014/main" id="{1D5CAB89-E59F-4E90-A8FC-05FA5B982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9"/>
          <a:stretch/>
        </p:blipFill>
        <p:spPr bwMode="auto">
          <a:xfrm>
            <a:off x="4778400" y="2909850"/>
            <a:ext cx="3733800" cy="33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F1F1010A-DC0F-490A-B7E7-E46B698E6CA6}"/>
              </a:ext>
            </a:extLst>
          </p:cNvPr>
          <p:cNvSpPr/>
          <p:nvPr/>
        </p:nvSpPr>
        <p:spPr>
          <a:xfrm>
            <a:off x="3693459" y="274841"/>
            <a:ext cx="8256493" cy="1857575"/>
          </a:xfrm>
          <a:prstGeom prst="wedgeRectCallout">
            <a:avLst>
              <a:gd name="adj1" fmla="val -55206"/>
              <a:gd name="adj2" fmla="val -30354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키</a:t>
            </a:r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ko-KR" altLang="en-US" sz="1600" dirty="0">
                <a:solidFill>
                  <a:schemeClr val="tx1"/>
                </a:solidFill>
              </a:rPr>
              <a:t>값 쌍으로 이루어진 데이터를 전달하기 위해 사용하는 양식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키는 문자열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값에는 정수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실수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배열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또다른 키</a:t>
            </a:r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ko-KR" altLang="en-US" sz="1600" dirty="0">
                <a:solidFill>
                  <a:schemeClr val="tx1"/>
                </a:solidFill>
              </a:rPr>
              <a:t>값 형식의 객체가 올 수 있다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유저의 모든 요청은 </a:t>
            </a:r>
            <a:r>
              <a:rPr lang="en-US" altLang="ko-KR" sz="1600" dirty="0">
                <a:solidFill>
                  <a:schemeClr val="tx1"/>
                </a:solidFill>
              </a:rPr>
              <a:t>JSON</a:t>
            </a:r>
            <a:r>
              <a:rPr lang="ko-KR" altLang="en-US" sz="1600" dirty="0">
                <a:solidFill>
                  <a:schemeClr val="tx1"/>
                </a:solidFill>
              </a:rPr>
              <a:t>형식으로 변환 되어 시스템에 요청되게 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{ “key” : “value”, “key2” : 3 } </a:t>
            </a:r>
            <a:r>
              <a:rPr lang="ko-KR" altLang="en-US" sz="1600" dirty="0">
                <a:solidFill>
                  <a:schemeClr val="tx1"/>
                </a:solidFill>
              </a:rPr>
              <a:t>과 같이 사용 가능</a:t>
            </a:r>
          </a:p>
        </p:txBody>
      </p:sp>
    </p:spTree>
    <p:extLst>
      <p:ext uri="{BB962C8B-B14F-4D97-AF65-F5344CB8AC3E}">
        <p14:creationId xmlns:p14="http://schemas.microsoft.com/office/powerpoint/2010/main" val="107079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149357" y="376138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Sequence Diagram</a:t>
            </a:r>
          </a:p>
        </p:txBody>
      </p:sp>
      <p:pic>
        <p:nvPicPr>
          <p:cNvPr id="10242" name="Picture 2" descr="https://lh6.googleusercontent.com/eMsimX69qa7R2rSmodc7NnRoTgUGdk4Sq7igEcXRcgSUQdwVPFJsiyTkBcnipFq_uCGbhrlXnfScxtMpVqRU0nQFrJfvRkriKmx-oottIqQ4UqC-6UoAt80kd3Lh6E8G9EP8OJM">
            <a:extLst>
              <a:ext uri="{FF2B5EF4-FFF2-40B4-BE49-F238E27FC236}">
                <a16:creationId xmlns:a16="http://schemas.microsoft.com/office/drawing/2014/main" id="{F405C48F-1D41-4101-9371-EB15BE91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1297568"/>
            <a:ext cx="9582651" cy="526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187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화학 약품 리스트 불러오기</a:t>
            </a:r>
            <a:endParaRPr lang="en-US" altLang="ko-KR" sz="2800" dirty="0"/>
          </a:p>
        </p:txBody>
      </p:sp>
      <p:pic>
        <p:nvPicPr>
          <p:cNvPr id="11268" name="Picture 4" descr="https://lh6.googleusercontent.com/nOysodQNLJAAw-BJxsCOBmBopWIWA_V7ZAg54aYwVz-jqRNHARoyjUYVZ6hVyk0FY9-X_l21K6cdKz5Wbdl4odV0gbmCICyNKHd7w60seVLYSzb2RLxvJA0AXmp8z7vddFZ4JMI">
            <a:extLst>
              <a:ext uri="{FF2B5EF4-FFF2-40B4-BE49-F238E27FC236}">
                <a16:creationId xmlns:a16="http://schemas.microsoft.com/office/drawing/2014/main" id="{ED367E31-14FA-4692-B047-9E8B26200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9497"/>
            <a:ext cx="12192000" cy="50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549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화학 약품 리스트 불러오기</a:t>
            </a:r>
            <a:endParaRPr lang="en-US" altLang="ko-KR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AE42A5-7897-4543-A519-7FF97A6D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1466850"/>
            <a:ext cx="5054600" cy="392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F10B7F-7131-D54E-8609-6D2F2C99BDFE}"/>
              </a:ext>
            </a:extLst>
          </p:cNvPr>
          <p:cNvSpPr txBox="1"/>
          <p:nvPr/>
        </p:nvSpPr>
        <p:spPr>
          <a:xfrm>
            <a:off x="5002674" y="5527754"/>
            <a:ext cx="21866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ChemicalForm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241006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2134423" y="4029623"/>
            <a:ext cx="7708759" cy="2317470"/>
            <a:chOff x="5189668" y="2668603"/>
            <a:chExt cx="5305605" cy="9249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189668" y="2712046"/>
              <a:ext cx="5305605" cy="881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ym typeface="Wingdings" panose="05000000000000000000" pitchFamily="2" charset="2"/>
                </a:rPr>
                <a:t> </a:t>
              </a:r>
              <a:r>
                <a:rPr lang="ko-KR" altLang="en-US" dirty="0"/>
                <a:t>입력 </a:t>
              </a:r>
              <a:r>
                <a:rPr lang="en-US" altLang="ko-KR" dirty="0"/>
                <a:t>: </a:t>
              </a:r>
              <a:r>
                <a:rPr lang="ko-KR" altLang="en-US" dirty="0"/>
                <a:t>해당 유저의 </a:t>
              </a:r>
              <a:r>
                <a:rPr lang="en-US" altLang="ko-KR" dirty="0"/>
                <a:t>id(</a:t>
              </a:r>
              <a:r>
                <a:rPr lang="en-US" altLang="ko-KR" dirty="0" err="1"/>
                <a:t>userID</a:t>
              </a:r>
              <a:r>
                <a:rPr lang="en-US" altLang="ko-KR" dirty="0"/>
                <a:t>)</a:t>
              </a: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dirty="0" err="1"/>
                <a:t>userRepository</a:t>
              </a:r>
              <a:r>
                <a:rPr lang="ko-KR" altLang="en-US" sz="1600" dirty="0"/>
                <a:t>의 </a:t>
              </a:r>
              <a:r>
                <a:rPr lang="en-US" altLang="ko-KR" sz="1600" dirty="0" err="1"/>
                <a:t>findByID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메소드를 호출해 해당 유저의</a:t>
              </a:r>
              <a:r>
                <a:rPr lang="en-US" altLang="ko-KR" sz="1600" dirty="0"/>
                <a:t>(id) User </a:t>
              </a:r>
              <a:r>
                <a:rPr lang="ko-KR" altLang="en-US" sz="1600" dirty="0"/>
                <a:t>클래스 인스턴스를 </a:t>
              </a:r>
              <a:r>
                <a:rPr lang="ko-KR" altLang="en-US" sz="1600" dirty="0" err="1"/>
                <a:t>리턴받는다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dirty="0"/>
                <a:t>user </a:t>
              </a:r>
              <a:r>
                <a:rPr lang="ko-KR" altLang="en-US" sz="1600" dirty="0"/>
                <a:t>인스턴스 안에는 </a:t>
              </a:r>
              <a:r>
                <a:rPr lang="en-US" altLang="ko-KR" sz="1600" dirty="0"/>
                <a:t>chemicals</a:t>
              </a:r>
              <a:r>
                <a:rPr lang="ko-KR" altLang="en-US" sz="1600" dirty="0"/>
                <a:t>라는 속성으로 유저가 추가한 모든 화학약품들의 리스트가 존재한다</a:t>
              </a:r>
              <a:r>
                <a:rPr lang="en-US" altLang="ko-KR" sz="1600" dirty="0"/>
                <a:t>. (Chemical </a:t>
              </a:r>
              <a:r>
                <a:rPr lang="ko-KR" altLang="en-US" sz="1600" dirty="0"/>
                <a:t>클래스의 리스트</a:t>
              </a:r>
              <a:r>
                <a:rPr lang="en-US" altLang="ko-KR" sz="1600" dirty="0"/>
                <a:t>)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dirty="0"/>
                <a:t>getter</a:t>
              </a:r>
              <a:r>
                <a:rPr lang="ko-KR" altLang="en-US" sz="1600" dirty="0"/>
                <a:t>를 통해 </a:t>
              </a:r>
              <a:r>
                <a:rPr lang="en-US" altLang="ko-KR" sz="1600" dirty="0"/>
                <a:t>chemicals</a:t>
              </a:r>
              <a:r>
                <a:rPr lang="ko-KR" altLang="en-US" sz="1600" dirty="0"/>
                <a:t>를 요청의 결과로 돌려준다</a:t>
              </a:r>
              <a:r>
                <a:rPr lang="en-US" altLang="ko-KR" sz="1600" dirty="0"/>
                <a:t>. (JSON</a:t>
              </a:r>
              <a:r>
                <a:rPr lang="ko-KR" altLang="en-US" sz="1600" dirty="0"/>
                <a:t>형식으로</a:t>
              </a:r>
              <a:r>
                <a:rPr lang="en-US" altLang="ko-KR" sz="1600" dirty="0"/>
                <a:t>)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24097" y="2668603"/>
              <a:ext cx="527117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52813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Implementation (Control Class)</a:t>
            </a:r>
            <a:endParaRPr lang="en-US" altLang="ko-KR" sz="3600" dirty="0"/>
          </a:p>
        </p:txBody>
      </p:sp>
      <p:pic>
        <p:nvPicPr>
          <p:cNvPr id="13314" name="Picture 2" descr="https://lh3.googleusercontent.com/Y3XIrbf-8t6UFQhfIOOL0HmuEtGEuFIHBqomGJvwk21nNhNia_OZgCb78YA2y-USikMATTum3qS4W1er3-2s0qV-Q5cO6xAl4x1l1kBLcLkQlg3G2OlWPN1cIg721gpPWTdC8cM">
            <a:extLst>
              <a:ext uri="{FF2B5EF4-FFF2-40B4-BE49-F238E27FC236}">
                <a16:creationId xmlns:a16="http://schemas.microsoft.com/office/drawing/2014/main" id="{6D1DD36A-D3BA-4C92-90B4-73B47DC61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77" y="1327002"/>
            <a:ext cx="9261247" cy="258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711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화학 약품 추가하기</a:t>
            </a:r>
            <a:endParaRPr lang="en-US" altLang="ko-KR" sz="28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F91914-A72B-4150-80B1-ADFE1731F1DF}"/>
              </a:ext>
            </a:extLst>
          </p:cNvPr>
          <p:cNvGrpSpPr/>
          <p:nvPr/>
        </p:nvGrpSpPr>
        <p:grpSpPr>
          <a:xfrm>
            <a:off x="-8965" y="1155963"/>
            <a:ext cx="12192000" cy="5537087"/>
            <a:chOff x="0" y="1369497"/>
            <a:chExt cx="12209928" cy="5972597"/>
          </a:xfrm>
        </p:grpSpPr>
        <p:pic>
          <p:nvPicPr>
            <p:cNvPr id="11268" name="Picture 4" descr="https://lh6.googleusercontent.com/nOysodQNLJAAw-BJxsCOBmBopWIWA_V7ZAg54aYwVz-jqRNHARoyjUYVZ6hVyk0FY9-X_l21K6cdKz5Wbdl4odV0gbmCICyNKHd7w60seVLYSzb2RLxvJA0AXmp8z7vddFZ4JMI">
              <a:extLst>
                <a:ext uri="{FF2B5EF4-FFF2-40B4-BE49-F238E27FC236}">
                  <a16:creationId xmlns:a16="http://schemas.microsoft.com/office/drawing/2014/main" id="{ED367E31-14FA-4692-B047-9E8B262009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43"/>
            <a:stretch/>
          </p:blipFill>
          <p:spPr bwMode="auto">
            <a:xfrm>
              <a:off x="0" y="1369497"/>
              <a:ext cx="12209928" cy="5081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2" name="Picture 6" descr="https://lh3.googleusercontent.com/x90o9LX127oYBwqZ6Wu-msWoWMslKPpXChDhm7dw1_QB95lXlYRVfhIwmhabE7EnY8vHQOum-MwTIoep5ItuHO3SqRy1vghwCckMYulWrHakEnqhb1Hos-PBuHhBAt2fp5mf3II">
              <a:extLst>
                <a:ext uri="{FF2B5EF4-FFF2-40B4-BE49-F238E27FC236}">
                  <a16:creationId xmlns:a16="http://schemas.microsoft.com/office/drawing/2014/main" id="{1709853D-915C-4126-B994-5C1E869645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63"/>
            <a:stretch/>
          </p:blipFill>
          <p:spPr bwMode="auto">
            <a:xfrm>
              <a:off x="17929" y="2327934"/>
              <a:ext cx="12191999" cy="5014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7035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F10B7F-7131-D54E-8609-6D2F2C99BDFE}"/>
              </a:ext>
            </a:extLst>
          </p:cNvPr>
          <p:cNvSpPr txBox="1"/>
          <p:nvPr/>
        </p:nvSpPr>
        <p:spPr>
          <a:xfrm>
            <a:off x="5002674" y="5527754"/>
            <a:ext cx="21866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ChemicalForm</a:t>
            </a: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E91AB-9C5C-1F46-AC38-25010D93DEF1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화학 약품 추가하기</a:t>
            </a:r>
            <a:endParaRPr lang="en-US" altLang="ko-KR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4C606-6B7C-9441-854E-5D932DB41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50" y="1581150"/>
            <a:ext cx="6946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4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5829D-9C2C-4FD6-A59F-2E2F0028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702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3CCBCA-60D3-48A3-AAC0-4470BFA2B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966"/>
            <a:ext cx="10515600" cy="5144997"/>
          </a:xfrm>
        </p:spPr>
        <p:txBody>
          <a:bodyPr/>
          <a:lstStyle/>
          <a:p>
            <a:r>
              <a:rPr lang="en-US" altLang="ko-KR" dirty="0"/>
              <a:t>Coding Guideline</a:t>
            </a:r>
          </a:p>
          <a:p>
            <a:pPr lvl="1"/>
            <a:r>
              <a:rPr lang="ko-KR" altLang="en-US" dirty="0"/>
              <a:t>슬라이드 </a:t>
            </a:r>
            <a:r>
              <a:rPr lang="en-US" altLang="ko-KR" dirty="0"/>
              <a:t>7</a:t>
            </a:r>
            <a:r>
              <a:rPr lang="ko-KR" altLang="en-US" dirty="0"/>
              <a:t>부터 </a:t>
            </a:r>
            <a:r>
              <a:rPr lang="en-US" altLang="ko-KR" dirty="0"/>
              <a:t>13</a:t>
            </a:r>
            <a:r>
              <a:rPr lang="ko-KR" altLang="en-US" dirty="0"/>
              <a:t>까지의 내용을 작성한 </a:t>
            </a:r>
            <a:r>
              <a:rPr lang="en-US" altLang="ko-KR" dirty="0"/>
              <a:t>Create</a:t>
            </a:r>
            <a:r>
              <a:rPr lang="ko-KR" altLang="en-US" dirty="0"/>
              <a:t>와 </a:t>
            </a:r>
            <a:r>
              <a:rPr lang="en-US" altLang="ko-KR" dirty="0"/>
              <a:t>Read Flow</a:t>
            </a:r>
            <a:r>
              <a:rPr lang="ko-KR" altLang="en-US" dirty="0"/>
              <a:t>의 함수호출 순서에 따라 한 </a:t>
            </a:r>
            <a:r>
              <a:rPr lang="en-US" altLang="ko-KR" dirty="0"/>
              <a:t>Thread</a:t>
            </a:r>
            <a:r>
              <a:rPr lang="ko-KR" altLang="en-US" dirty="0"/>
              <a:t>를 따라갈 수 있도록 재구성하세요</a:t>
            </a:r>
            <a:r>
              <a:rPr lang="en-US" altLang="ko-KR" dirty="0"/>
              <a:t>.(6</a:t>
            </a:r>
            <a:r>
              <a:rPr lang="ko-KR" altLang="en-US" dirty="0"/>
              <a:t>팀의 작성 산출물 참고하기 바랍니다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Class/Table Design</a:t>
            </a:r>
          </a:p>
          <a:p>
            <a:pPr lvl="1"/>
            <a:r>
              <a:rPr lang="ko-KR" altLang="en-US" dirty="0"/>
              <a:t>빨간색 </a:t>
            </a:r>
            <a:r>
              <a:rPr lang="en-US" altLang="ko-KR" dirty="0"/>
              <a:t>comment </a:t>
            </a:r>
            <a:r>
              <a:rPr lang="ko-KR" altLang="en-US" dirty="0"/>
              <a:t>확인하여 수정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925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lh6.googleusercontent.com/aYhd5TkfF6qYAIM8lawQNOkSh9Rc8OpcbvMSX-bBzKvU8DMOE7GfpdR0NSE-M6N6W0a7O7NSWOvQTPNnanBJzjjuflAuJ2V1Gla0Ug6nXrEjy4Rxlzdyx4zXeun7EXSyQ49cm6k">
            <a:extLst>
              <a:ext uri="{FF2B5EF4-FFF2-40B4-BE49-F238E27FC236}">
                <a16:creationId xmlns:a16="http://schemas.microsoft.com/office/drawing/2014/main" id="{70246584-49FA-4B07-BFD9-1502112F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79" y="1091116"/>
            <a:ext cx="7770043" cy="329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918983" y="4466821"/>
            <a:ext cx="10550273" cy="2213381"/>
            <a:chOff x="5322784" y="2668603"/>
            <a:chExt cx="5305605" cy="88335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322784" y="2679844"/>
              <a:ext cx="5305605" cy="8721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ym typeface="Wingdings" panose="05000000000000000000" pitchFamily="2" charset="2"/>
                </a:rPr>
                <a:t> </a:t>
              </a:r>
              <a:r>
                <a:rPr lang="ko-KR" altLang="en-US" sz="1600" dirty="0"/>
                <a:t>입력 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해당 유저의 </a:t>
              </a:r>
              <a:r>
                <a:rPr lang="en-US" altLang="ko-KR" sz="1600" dirty="0"/>
                <a:t>id(</a:t>
              </a:r>
              <a:r>
                <a:rPr lang="en-US" altLang="ko-KR" sz="1600" dirty="0" err="1"/>
                <a:t>userID</a:t>
              </a:r>
              <a:r>
                <a:rPr lang="en-US" altLang="ko-KR" sz="1600" dirty="0"/>
                <a:t>), </a:t>
              </a:r>
              <a:r>
                <a:rPr lang="ko-KR" altLang="en-US" sz="1600" dirty="0"/>
                <a:t>화학약품의 이름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화학약품이 보관될 장소</a:t>
              </a:r>
              <a:r>
                <a:rPr lang="en-US" altLang="ko-KR" sz="1400" dirty="0"/>
                <a:t>(Chemical </a:t>
              </a:r>
              <a:r>
                <a:rPr lang="ko-KR" altLang="en-US" sz="1400" dirty="0"/>
                <a:t>클래스의 인스턴스로 자동 매핑</a:t>
              </a:r>
              <a:r>
                <a:rPr lang="en-US" altLang="ko-KR" sz="1400" dirty="0"/>
                <a:t>) </a:t>
              </a:r>
              <a:endParaRPr lang="ko-KR" altLang="en-US" sz="1600" dirty="0"/>
            </a:p>
            <a:p>
              <a:pPr marL="342900" indent="-342900" fontAlgn="base">
                <a:buFont typeface="+mj-lt"/>
                <a:buAutoNum type="arabicPeriod"/>
              </a:pPr>
              <a:endParaRPr lang="en-US" altLang="ko-KR" sz="800" dirty="0"/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/>
                <a:t>Chemical </a:t>
              </a:r>
              <a:r>
                <a:rPr lang="ko-KR" altLang="en-US" sz="1600" dirty="0"/>
                <a:t>클래스의 </a:t>
              </a:r>
              <a:r>
                <a:rPr lang="en-US" altLang="ko-KR" sz="1600" dirty="0" err="1"/>
                <a:t>setPresentTime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메소드를 통해 현재 시간을 등록해준다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 err="1"/>
                <a:t>chemicalRepository</a:t>
              </a:r>
              <a:r>
                <a:rPr lang="ko-KR" altLang="en-US" sz="1600" dirty="0"/>
                <a:t>의 </a:t>
              </a:r>
              <a:r>
                <a:rPr lang="en-US" altLang="ko-KR" sz="1600" dirty="0"/>
                <a:t>save </a:t>
              </a:r>
              <a:r>
                <a:rPr lang="ko-KR" altLang="en-US" sz="1600" dirty="0"/>
                <a:t>메소드를 통해 화학 약품을 등록 해 주고</a:t>
              </a:r>
              <a:r>
                <a:rPr lang="en-US" altLang="ko-KR" sz="1600" dirty="0"/>
                <a:t>, primary key(id)</a:t>
              </a:r>
              <a:r>
                <a:rPr lang="ko-KR" altLang="en-US" sz="1600" dirty="0"/>
                <a:t>가 포함된 완전한 인스턴스 </a:t>
              </a:r>
              <a:r>
                <a:rPr lang="en-US" altLang="ko-KR" sz="1600" dirty="0" err="1"/>
                <a:t>savedChemical</a:t>
              </a:r>
              <a:r>
                <a:rPr lang="ko-KR" altLang="en-US" sz="1600" dirty="0"/>
                <a:t>을 </a:t>
              </a:r>
              <a:r>
                <a:rPr lang="ko-KR" altLang="en-US" sz="1600" dirty="0" err="1"/>
                <a:t>리턴받는다</a:t>
              </a:r>
              <a:r>
                <a:rPr lang="en-US" altLang="ko-KR" sz="1600" dirty="0"/>
                <a:t>.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 err="1"/>
                <a:t>userRepository</a:t>
              </a:r>
              <a:r>
                <a:rPr lang="ko-KR" altLang="en-US" sz="1600" dirty="0"/>
                <a:t>의 </a:t>
              </a:r>
              <a:r>
                <a:rPr lang="en-US" altLang="ko-KR" sz="1600" dirty="0" err="1"/>
                <a:t>findByID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메소드를 통해 유저를 찾아주고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해당 유저의 </a:t>
              </a:r>
              <a:r>
                <a:rPr lang="en-US" altLang="ko-KR" sz="1600" dirty="0"/>
                <a:t>chemicals</a:t>
              </a:r>
              <a:r>
                <a:rPr lang="ko-KR" altLang="en-US" sz="1600" dirty="0"/>
                <a:t>에 </a:t>
              </a:r>
              <a:r>
                <a:rPr lang="en-US" altLang="ko-KR" sz="1600" dirty="0" err="1"/>
                <a:t>savedChemical</a:t>
              </a:r>
              <a:r>
                <a:rPr lang="ko-KR" altLang="en-US" sz="1600" dirty="0"/>
                <a:t>을 추가 해 준다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/>
                <a:t>user</a:t>
              </a:r>
              <a:r>
                <a:rPr lang="ko-KR" altLang="en-US" sz="1600" dirty="0"/>
                <a:t>를 저장 해 주면</a:t>
              </a:r>
              <a:r>
                <a:rPr lang="en-US" altLang="ko-KR" sz="1600" dirty="0"/>
                <a:t>, user</a:t>
              </a:r>
              <a:r>
                <a:rPr lang="ko-KR" altLang="en-US" sz="1600" dirty="0"/>
                <a:t>와 </a:t>
              </a:r>
              <a:r>
                <a:rPr lang="en-US" altLang="ko-KR" sz="1600" dirty="0"/>
                <a:t>chemical </a:t>
              </a:r>
              <a:r>
                <a:rPr lang="ko-KR" altLang="en-US" sz="1600" dirty="0"/>
                <a:t>간의 </a:t>
              </a:r>
              <a:r>
                <a:rPr lang="ko-KR" altLang="en-US" sz="1600" dirty="0" err="1"/>
                <a:t>연간관계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또한 저장 된다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ko-KR" altLang="en-US" sz="1600" dirty="0" err="1"/>
                <a:t>리턴값은</a:t>
              </a:r>
              <a:r>
                <a:rPr lang="ko-KR" altLang="en-US" sz="1600" dirty="0"/>
                <a:t> 없다</a:t>
              </a:r>
              <a:r>
                <a:rPr lang="en-US" altLang="ko-KR" sz="1600" dirty="0"/>
                <a:t>. 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406491" y="2668603"/>
              <a:ext cx="508878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52813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Implementation (Control Class)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737258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3BC37B-A340-46FB-AAF7-D44B36068AA5}"/>
              </a:ext>
            </a:extLst>
          </p:cNvPr>
          <p:cNvGrpSpPr/>
          <p:nvPr/>
        </p:nvGrpSpPr>
        <p:grpSpPr>
          <a:xfrm>
            <a:off x="3468670" y="2848282"/>
            <a:ext cx="4725072" cy="1161436"/>
            <a:chOff x="2850776" y="2537012"/>
            <a:chExt cx="5254663" cy="116143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FA80A1-A121-49B9-9C46-2CA21D0F5D15}"/>
                </a:ext>
              </a:extLst>
            </p:cNvPr>
            <p:cNvSpPr/>
            <p:nvPr/>
          </p:nvSpPr>
          <p:spPr>
            <a:xfrm>
              <a:off x="2850776" y="2537012"/>
              <a:ext cx="5254663" cy="11614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5E7832-B900-4CF9-A2F6-805EBFDDFD0E}"/>
                </a:ext>
              </a:extLst>
            </p:cNvPr>
            <p:cNvSpPr txBox="1"/>
            <p:nvPr/>
          </p:nvSpPr>
          <p:spPr>
            <a:xfrm>
              <a:off x="3270241" y="2765195"/>
              <a:ext cx="41901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2. Class Design</a:t>
              </a:r>
              <a:endPara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4639E51-396B-4AEE-B91D-6DA4506FA13A}"/>
                </a:ext>
              </a:extLst>
            </p:cNvPr>
            <p:cNvSpPr/>
            <p:nvPr/>
          </p:nvSpPr>
          <p:spPr>
            <a:xfrm flipV="1">
              <a:off x="7568337" y="2985247"/>
              <a:ext cx="316455" cy="23308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762389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C86A41F-DD07-4341-A2D5-4A37F00DA822}"/>
              </a:ext>
            </a:extLst>
          </p:cNvPr>
          <p:cNvSpPr txBox="1"/>
          <p:nvPr/>
        </p:nvSpPr>
        <p:spPr>
          <a:xfrm>
            <a:off x="2207063" y="376138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Class Diagram</a:t>
            </a:r>
          </a:p>
        </p:txBody>
      </p:sp>
      <p:pic>
        <p:nvPicPr>
          <p:cNvPr id="16388" name="Picture 4" descr="https://lh4.googleusercontent.com/8qwyqvu3-8iDAn_0Bpn4yldgpNxDl4WmfP6ulBy9ek-SBsHrWX1IvDmy7oPv8TzwG8rVheXe0Fp2gRONXTOvx1IolxxCP4Z6k9PxAZ9Ecm6NzZond8h7m29Y_jAuMfeK">
            <a:extLst>
              <a:ext uri="{FF2B5EF4-FFF2-40B4-BE49-F238E27FC236}">
                <a16:creationId xmlns:a16="http://schemas.microsoft.com/office/drawing/2014/main" id="{964DA9D8-C154-4749-81B0-5056424A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705403"/>
            <a:ext cx="10010775" cy="620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7C385BC-3732-479D-8E02-CAF2A5BA5699}"/>
                  </a:ext>
                </a:extLst>
              </p14:cNvPr>
              <p14:cNvContentPartPr/>
              <p14:nvPr/>
            </p14:nvContentPartPr>
            <p14:xfrm>
              <a:off x="493560" y="1423800"/>
              <a:ext cx="11696760" cy="44766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7C385BC-3732-479D-8E02-CAF2A5BA56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200" y="1414440"/>
                <a:ext cx="11715480" cy="449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552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s://lh5.googleusercontent.com/CxPKoPrXZtoqp76ViQ67Rby6xu4WgekFvwD2cvBH1Xo75WkjU_OaPmAQEkgcwnQhBTD3-8YLCi-KD4IePqhFTvU2IhZOe81wE7UeZx5H7Fwq9sKue_hZKNL1HwfEiLXN">
            <a:extLst>
              <a:ext uri="{FF2B5EF4-FFF2-40B4-BE49-F238E27FC236}">
                <a16:creationId xmlns:a16="http://schemas.microsoft.com/office/drawing/2014/main" id="{3F01DF9A-B7AD-4940-8E77-8692BBAA5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079" y="1209030"/>
            <a:ext cx="9191571" cy="536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Association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3BDC88-E0D5-4A3B-94F3-7667D4282B6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818BBF-E1FD-41EA-97E7-25E28A63FB3C}"/>
                </a:ext>
              </a:extLst>
            </p:cNvPr>
            <p:cNvSpPr txBox="1"/>
            <p:nvPr/>
          </p:nvSpPr>
          <p:spPr>
            <a:xfrm>
              <a:off x="683325" y="-881071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96C662-08ED-41DB-B382-F36C540D42B9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17728E1-86B6-4020-8FD1-25CBEF9C0403}"/>
              </a:ext>
            </a:extLst>
          </p:cNvPr>
          <p:cNvSpPr/>
          <p:nvPr/>
        </p:nvSpPr>
        <p:spPr>
          <a:xfrm>
            <a:off x="1543051" y="2396462"/>
            <a:ext cx="1519846" cy="25781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42A8D7C-DD1C-4F14-A8B7-D4E10BD51CC3}"/>
              </a:ext>
            </a:extLst>
          </p:cNvPr>
          <p:cNvSpPr/>
          <p:nvPr/>
        </p:nvSpPr>
        <p:spPr>
          <a:xfrm>
            <a:off x="8324289" y="5495926"/>
            <a:ext cx="1819836" cy="47585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1D795-1C16-4DE9-8D5B-BDF4340955E4}"/>
              </a:ext>
            </a:extLst>
          </p:cNvPr>
          <p:cNvSpPr txBox="1"/>
          <p:nvPr/>
        </p:nvSpPr>
        <p:spPr>
          <a:xfrm>
            <a:off x="5702110" y="6055007"/>
            <a:ext cx="2622179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기기 예약 시 사용 시간을 설정할 때 시작 시간과 종료 시간 입력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D85FDA9-283F-450B-8BAD-98EE0E677041}"/>
              </a:ext>
            </a:extLst>
          </p:cNvPr>
          <p:cNvCxnSpPr>
            <a:cxnSpLocks/>
          </p:cNvCxnSpPr>
          <p:nvPr/>
        </p:nvCxnSpPr>
        <p:spPr>
          <a:xfrm flipH="1">
            <a:off x="8188772" y="5971776"/>
            <a:ext cx="744632" cy="44307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A9B941-B0DA-4580-BE92-C9F6631D89D5}"/>
              </a:ext>
            </a:extLst>
          </p:cNvPr>
          <p:cNvSpPr txBox="1"/>
          <p:nvPr/>
        </p:nvSpPr>
        <p:spPr>
          <a:xfrm>
            <a:off x="82679" y="3147121"/>
            <a:ext cx="2622179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랩 생성 시 입력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Lab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가입 시 비밀번호 확인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47B1596-0F55-4BD1-B7AE-46BD6402062D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1393769" y="2670209"/>
            <a:ext cx="577906" cy="47691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154DB9-5C3E-4CE6-A163-0B6AE61F7547}"/>
              </a:ext>
            </a:extLst>
          </p:cNvPr>
          <p:cNvSpPr txBox="1"/>
          <p:nvPr/>
        </p:nvSpPr>
        <p:spPr>
          <a:xfrm>
            <a:off x="10348374" y="3048011"/>
            <a:ext cx="1622354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랩 가입일에 따라 약품 노출 기간 다름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의심 질병 알림에 사용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687C887-0AE9-4162-A2B8-9A078A53D3E2}"/>
              </a:ext>
            </a:extLst>
          </p:cNvPr>
          <p:cNvCxnSpPr>
            <a:cxnSpLocks/>
          </p:cNvCxnSpPr>
          <p:nvPr/>
        </p:nvCxnSpPr>
        <p:spPr>
          <a:xfrm>
            <a:off x="9615191" y="2844875"/>
            <a:ext cx="723899" cy="356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F8D84FA-1D1C-430D-BE91-883A1E1A6343}"/>
              </a:ext>
            </a:extLst>
          </p:cNvPr>
          <p:cNvSpPr/>
          <p:nvPr/>
        </p:nvSpPr>
        <p:spPr>
          <a:xfrm>
            <a:off x="8153844" y="2566262"/>
            <a:ext cx="1990281" cy="29477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948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Association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3BDC88-E0D5-4A3B-94F3-7667D4282B6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818BBF-E1FD-41EA-97E7-25E28A63FB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96C662-08ED-41DB-B382-F36C540D42B9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9F785F-E5FD-4214-AE80-E65E5960EB84}"/>
              </a:ext>
            </a:extLst>
          </p:cNvPr>
          <p:cNvGrpSpPr/>
          <p:nvPr/>
        </p:nvGrpSpPr>
        <p:grpSpPr>
          <a:xfrm>
            <a:off x="5248707" y="605494"/>
            <a:ext cx="7163212" cy="5845590"/>
            <a:chOff x="1636676" y="935256"/>
            <a:chExt cx="7163212" cy="5845590"/>
          </a:xfrm>
        </p:grpSpPr>
        <p:pic>
          <p:nvPicPr>
            <p:cNvPr id="24580" name="Picture 4" descr="https://lh5.googleusercontent.com/kGnQllbxwi-2ttkSO8j8LHpfAql8-MaW8PfauzD0qYUTWGjaUvY0ricJNtindcrKpYHnGcr9n_hqRTUdG6qrRnWWkRulbzMg2bsasJLau4-jW68NOQ9qnPfs_PMti5Gf">
              <a:extLst>
                <a:ext uri="{FF2B5EF4-FFF2-40B4-BE49-F238E27FC236}">
                  <a16:creationId xmlns:a16="http://schemas.microsoft.com/office/drawing/2014/main" id="{9A40CADF-9C5C-4EEA-A1B7-EDCC2CCE5C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06"/>
            <a:stretch/>
          </p:blipFill>
          <p:spPr bwMode="auto">
            <a:xfrm>
              <a:off x="1636676" y="935256"/>
              <a:ext cx="7163212" cy="5845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0D561A2-F566-46F4-A2CA-EE09E63876D9}"/>
                </a:ext>
              </a:extLst>
            </p:cNvPr>
            <p:cNvSpPr/>
            <p:nvPr/>
          </p:nvSpPr>
          <p:spPr>
            <a:xfrm>
              <a:off x="2174353" y="1896895"/>
              <a:ext cx="1044000" cy="147283"/>
            </a:xfrm>
            <a:prstGeom prst="roundRect">
              <a:avLst/>
            </a:prstGeom>
            <a:solidFill>
              <a:srgbClr val="FFC0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3EC308C-2101-4B71-84EB-EDA78246ADB1}"/>
                </a:ext>
              </a:extLst>
            </p:cNvPr>
            <p:cNvSpPr/>
            <p:nvPr/>
          </p:nvSpPr>
          <p:spPr>
            <a:xfrm>
              <a:off x="6504361" y="5259901"/>
              <a:ext cx="1368000" cy="283649"/>
            </a:xfrm>
            <a:prstGeom prst="roundRect">
              <a:avLst/>
            </a:prstGeom>
            <a:solidFill>
              <a:srgbClr val="FFC0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Bold"/>
                </a:rPr>
                <a:t>  </a:t>
              </a:r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3BE6114-9000-42DA-9927-5418E80B433C}"/>
                </a:ext>
              </a:extLst>
            </p:cNvPr>
            <p:cNvSpPr/>
            <p:nvPr/>
          </p:nvSpPr>
          <p:spPr>
            <a:xfrm>
              <a:off x="2174353" y="1749612"/>
              <a:ext cx="1152000" cy="147283"/>
            </a:xfrm>
            <a:prstGeom prst="roundRect">
              <a:avLst/>
            </a:prstGeom>
            <a:solidFill>
              <a:srgbClr val="C000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32458EC-DDD6-47F1-99B9-FD31844A0C27}"/>
                </a:ext>
              </a:extLst>
            </p:cNvPr>
            <p:cNvSpPr/>
            <p:nvPr/>
          </p:nvSpPr>
          <p:spPr>
            <a:xfrm>
              <a:off x="6504361" y="4800600"/>
              <a:ext cx="1152000" cy="428523"/>
            </a:xfrm>
            <a:prstGeom prst="roundRect">
              <a:avLst/>
            </a:prstGeom>
            <a:solidFill>
              <a:srgbClr val="C000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853ADB2-D86C-4D01-BD83-06FDF9F42B61}"/>
                </a:ext>
              </a:extLst>
            </p:cNvPr>
            <p:cNvSpPr/>
            <p:nvPr/>
          </p:nvSpPr>
          <p:spPr>
            <a:xfrm>
              <a:off x="2174353" y="2216339"/>
              <a:ext cx="1181101" cy="288736"/>
            </a:xfrm>
            <a:prstGeom prst="roundRect">
              <a:avLst/>
            </a:prstGeom>
            <a:solidFill>
              <a:srgbClr val="0070C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9142A96-C85C-46BA-904A-D2948CF1AD9A}"/>
                </a:ext>
              </a:extLst>
            </p:cNvPr>
            <p:cNvSpPr/>
            <p:nvPr/>
          </p:nvSpPr>
          <p:spPr>
            <a:xfrm>
              <a:off x="2178216" y="2044177"/>
              <a:ext cx="1296000" cy="147283"/>
            </a:xfrm>
            <a:prstGeom prst="roundRect">
              <a:avLst/>
            </a:prstGeom>
            <a:solidFill>
              <a:srgbClr val="00B05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F0D3520-A547-4B80-BD95-FDF65D12CF04}"/>
                </a:ext>
              </a:extLst>
            </p:cNvPr>
            <p:cNvSpPr/>
            <p:nvPr/>
          </p:nvSpPr>
          <p:spPr>
            <a:xfrm>
              <a:off x="6504361" y="5555988"/>
              <a:ext cx="1440000" cy="147283"/>
            </a:xfrm>
            <a:prstGeom prst="roundRect">
              <a:avLst/>
            </a:prstGeom>
            <a:solidFill>
              <a:srgbClr val="00B05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6A2F662-7A88-43D4-BB2E-30280D7F5F09}"/>
                </a:ext>
              </a:extLst>
            </p:cNvPr>
            <p:cNvSpPr/>
            <p:nvPr/>
          </p:nvSpPr>
          <p:spPr>
            <a:xfrm>
              <a:off x="6494309" y="5715196"/>
              <a:ext cx="1404000" cy="590353"/>
            </a:xfrm>
            <a:prstGeom prst="roundRect">
              <a:avLst/>
            </a:prstGeom>
            <a:solidFill>
              <a:srgbClr val="0070C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92346A9-002B-4D96-A853-40D9C5621CF4}"/>
              </a:ext>
            </a:extLst>
          </p:cNvPr>
          <p:cNvSpPr/>
          <p:nvPr/>
        </p:nvSpPr>
        <p:spPr>
          <a:xfrm>
            <a:off x="298218" y="2860790"/>
            <a:ext cx="4607130" cy="844812"/>
          </a:xfrm>
          <a:prstGeom prst="round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deliquescent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조해성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 :  humidity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습도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↓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(-1)</a:t>
            </a:r>
          </a:p>
          <a:p>
            <a:pPr algn="just"/>
            <a:endParaRPr lang="en-US" altLang="ko-KR" sz="300" b="1" dirty="0">
              <a:solidFill>
                <a:schemeClr val="tx1"/>
              </a:solidFill>
              <a:latin typeface="KoPub돋움체 Bold"/>
            </a:endParaRP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efflorescence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풍해성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 : humidity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습도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↑️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(+1)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1A6103E-5CE9-4DFD-9512-228CA0D6CD6B}"/>
              </a:ext>
            </a:extLst>
          </p:cNvPr>
          <p:cNvSpPr/>
          <p:nvPr/>
        </p:nvSpPr>
        <p:spPr>
          <a:xfrm>
            <a:off x="298218" y="3891185"/>
            <a:ext cx="4607130" cy="520861"/>
          </a:xfrm>
          <a:prstGeom prst="round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 err="1">
                <a:solidFill>
                  <a:schemeClr val="tx1"/>
                </a:solidFill>
                <a:latin typeface="KoPub돋움체 Bold"/>
              </a:rPr>
              <a:t>photoReaction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광반응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 : 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illuminance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조도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FALSE</a:t>
            </a:r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EAB42D2-10D0-488B-8B3E-B2B55FA57BA0}"/>
              </a:ext>
            </a:extLst>
          </p:cNvPr>
          <p:cNvSpPr/>
          <p:nvPr/>
        </p:nvSpPr>
        <p:spPr>
          <a:xfrm>
            <a:off x="300533" y="1614239"/>
            <a:ext cx="4607131" cy="1060968"/>
          </a:xfrm>
          <a:prstGeom prst="roundRect">
            <a:avLst/>
          </a:prstGeom>
          <a:solidFill>
            <a:srgbClr val="C0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status </a:t>
            </a:r>
            <a:r>
              <a:rPr lang="ko-KR" altLang="en-US" sz="1200" b="1" dirty="0">
                <a:solidFill>
                  <a:schemeClr val="tx1"/>
                </a:solidFill>
                <a:latin typeface="KoPub돋움체 Bold"/>
              </a:rPr>
              <a:t>고체 </a:t>
            </a:r>
            <a:r>
              <a:rPr lang="en-US" altLang="ko-KR" sz="1200" b="1" dirty="0">
                <a:solidFill>
                  <a:schemeClr val="tx1"/>
                </a:solidFill>
                <a:latin typeface="KoPub돋움체 Bold"/>
              </a:rPr>
              <a:t>(1)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: temperature &lt;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meltingPoint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</a:t>
            </a: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status </a:t>
            </a:r>
            <a:r>
              <a:rPr lang="ko-KR" altLang="en-US" sz="1200" b="1" dirty="0">
                <a:solidFill>
                  <a:schemeClr val="tx1"/>
                </a:solidFill>
                <a:latin typeface="KoPub돋움체 Bold"/>
              </a:rPr>
              <a:t>액체 </a:t>
            </a:r>
            <a:r>
              <a:rPr lang="en-US" altLang="ko-KR" sz="1200" b="1" dirty="0">
                <a:solidFill>
                  <a:schemeClr val="tx1"/>
                </a:solidFill>
                <a:latin typeface="KoPub돋움체 Bold"/>
              </a:rPr>
              <a:t>(2)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meltingPoint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&lt; temperature &lt;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boilingPoint</a:t>
            </a:r>
            <a:endParaRPr lang="en-US" altLang="ko-KR" sz="1200" dirty="0">
              <a:solidFill>
                <a:schemeClr val="tx1"/>
              </a:solidFill>
              <a:latin typeface="KoPub돋움체 Bold"/>
            </a:endParaRP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status </a:t>
            </a:r>
            <a:r>
              <a:rPr lang="ko-KR" altLang="en-US" sz="1200" b="1" dirty="0">
                <a:solidFill>
                  <a:schemeClr val="tx1"/>
                </a:solidFill>
                <a:latin typeface="KoPub돋움체 Bold"/>
              </a:rPr>
              <a:t>기체 </a:t>
            </a:r>
            <a:r>
              <a:rPr lang="en-US" altLang="ko-KR" sz="1200" b="1" dirty="0">
                <a:solidFill>
                  <a:schemeClr val="tx1"/>
                </a:solidFill>
                <a:latin typeface="KoPub돋움체 Bold"/>
              </a:rPr>
              <a:t>(3)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boilingPoint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&lt; temperature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64EBFA2-069A-4F62-B32F-40FE397DDF51}"/>
              </a:ext>
            </a:extLst>
          </p:cNvPr>
          <p:cNvSpPr/>
          <p:nvPr/>
        </p:nvSpPr>
        <p:spPr>
          <a:xfrm>
            <a:off x="298218" y="4597628"/>
            <a:ext cx="4607131" cy="1292266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flammability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인화성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or ignitability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발화성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</a:t>
            </a: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	TRUE : oximeter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산소농도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FALSE</a:t>
            </a:r>
          </a:p>
          <a:p>
            <a:pPr algn="just"/>
            <a:endParaRPr lang="en-US" altLang="ko-KR" sz="1200" dirty="0">
              <a:solidFill>
                <a:schemeClr val="tx1"/>
              </a:solidFill>
              <a:latin typeface="KoPub돋움체 Bold"/>
            </a:endParaRP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combustibility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연소성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or  explosive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폭발성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</a:t>
            </a: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	TRUE : explosion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폭발방지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</a:t>
            </a:r>
          </a:p>
        </p:txBody>
      </p:sp>
    </p:spTree>
    <p:extLst>
      <p:ext uri="{BB962C8B-B14F-4D97-AF65-F5344CB8AC3E}">
        <p14:creationId xmlns:p14="http://schemas.microsoft.com/office/powerpoint/2010/main" val="2107914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8" name="Picture 6" descr="https://lh3.googleusercontent.com/IQNsiZFSuOwcPRRZDT1XQ2qFfJKAv1yWIYiWyR3FPTkUEnhTl5PM9FRBFlJg_e1w4JcdzNDARpd6eaulE5cN9CVCGTGOfEpnRe0IyYCIi1gEP0oKe_I_FzgzKmMPzJ7P">
            <a:extLst>
              <a:ext uri="{FF2B5EF4-FFF2-40B4-BE49-F238E27FC236}">
                <a16:creationId xmlns:a16="http://schemas.microsoft.com/office/drawing/2014/main" id="{48094571-C15C-4935-8093-CAAE56FED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525" y="295381"/>
            <a:ext cx="6362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3BDC88-E0D5-4A3B-94F3-7667D4282B6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818BBF-E1FD-41EA-97E7-25E28A63FB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96C662-08ED-41DB-B382-F36C540D42B9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3F28DE4-B770-4C12-B68F-D76E12BF256C}"/>
              </a:ext>
            </a:extLst>
          </p:cNvPr>
          <p:cNvSpPr txBox="1"/>
          <p:nvPr/>
        </p:nvSpPr>
        <p:spPr>
          <a:xfrm>
            <a:off x="1077432" y="3536608"/>
            <a:ext cx="1984246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lnSpc>
                <a:spcPct val="150000"/>
              </a:lnSpc>
              <a:buAutoNum type="arabicPeriod"/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유효기간 알림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28600" indent="-228600" algn="ctr">
              <a:lnSpc>
                <a:spcPct val="150000"/>
              </a:lnSpc>
              <a:buAutoNum type="arabicPeriod"/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의심질병 알림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28600" indent="-228600" algn="ctr">
              <a:lnSpc>
                <a:spcPct val="150000"/>
              </a:lnSpc>
              <a:buAutoNum type="arabicPeriod"/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약품 구매 촉구 알림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CD1D6C-12FC-4572-BCEA-D2D5F2AA9984}"/>
              </a:ext>
            </a:extLst>
          </p:cNvPr>
          <p:cNvSpPr/>
          <p:nvPr/>
        </p:nvSpPr>
        <p:spPr>
          <a:xfrm>
            <a:off x="3686899" y="3859676"/>
            <a:ext cx="1419225" cy="24765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BA7DD58-C48E-4AA2-BB95-5CFEDF4F9A7B}"/>
              </a:ext>
            </a:extLst>
          </p:cNvPr>
          <p:cNvCxnSpPr>
            <a:cxnSpLocks/>
          </p:cNvCxnSpPr>
          <p:nvPr/>
        </p:nvCxnSpPr>
        <p:spPr>
          <a:xfrm flipH="1">
            <a:off x="2915930" y="3947298"/>
            <a:ext cx="79057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0AB3EF1C-0717-486F-BC11-98398B708A52}"/>
              </a:ext>
            </a:extLst>
          </p:cNvPr>
          <p:cNvSpPr/>
          <p:nvPr/>
        </p:nvSpPr>
        <p:spPr>
          <a:xfrm>
            <a:off x="4230102" y="3069099"/>
            <a:ext cx="314326" cy="314326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F1E850-8E2C-4F76-A40B-6934997A1B15}"/>
              </a:ext>
            </a:extLst>
          </p:cNvPr>
          <p:cNvSpPr txBox="1"/>
          <p:nvPr/>
        </p:nvSpPr>
        <p:spPr>
          <a:xfrm>
            <a:off x="5055641" y="2937767"/>
            <a:ext cx="1224916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질병이 발생한 원인 재고 확인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3E7696D-065D-439B-B9F6-E96BEC831D6E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4544428" y="3221500"/>
            <a:ext cx="561696" cy="47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562D79D8-9BDF-4E0D-B96A-4E5F1B4D6100}"/>
              </a:ext>
            </a:extLst>
          </p:cNvPr>
          <p:cNvSpPr/>
          <p:nvPr/>
        </p:nvSpPr>
        <p:spPr>
          <a:xfrm>
            <a:off x="7959380" y="3565638"/>
            <a:ext cx="314326" cy="314326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36BC8B-1A1F-404A-9181-AC362DE6171B}"/>
              </a:ext>
            </a:extLst>
          </p:cNvPr>
          <p:cNvSpPr txBox="1"/>
          <p:nvPr/>
        </p:nvSpPr>
        <p:spPr>
          <a:xfrm>
            <a:off x="8784919" y="3434306"/>
            <a:ext cx="1984246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약품이 일으킬 수 있는 질병 정보 확인</a:t>
            </a:r>
            <a:b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endParaRPr lang="ko-KR" altLang="en-US" sz="11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6A8C41-6B90-4F4E-9351-2ED615B931BC}"/>
              </a:ext>
            </a:extLst>
          </p:cNvPr>
          <p:cNvCxnSpPr>
            <a:cxnSpLocks/>
            <a:stCxn id="32" idx="6"/>
          </p:cNvCxnSpPr>
          <p:nvPr/>
        </p:nvCxnSpPr>
        <p:spPr>
          <a:xfrm flipV="1">
            <a:off x="8273706" y="3718039"/>
            <a:ext cx="561696" cy="47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66D4CC1-CCF9-4EEA-A43D-312D6A8EEE9D}"/>
              </a:ext>
            </a:extLst>
          </p:cNvPr>
          <p:cNvSpPr txBox="1"/>
          <p:nvPr/>
        </p:nvSpPr>
        <p:spPr>
          <a:xfrm>
            <a:off x="7202103" y="5873527"/>
            <a:ext cx="303609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약품에 노출된 기간 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labEnrollDate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putDate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~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todayDate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4EEC723-7D52-4B92-9878-EBDF97D6F8EB}"/>
              </a:ext>
            </a:extLst>
          </p:cNvPr>
          <p:cNvSpPr/>
          <p:nvPr/>
        </p:nvSpPr>
        <p:spPr>
          <a:xfrm>
            <a:off x="7474053" y="4977518"/>
            <a:ext cx="1241688" cy="30004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ACAA7B0-9839-4B87-B98D-13249F14701A}"/>
              </a:ext>
            </a:extLst>
          </p:cNvPr>
          <p:cNvCxnSpPr>
            <a:cxnSpLocks/>
          </p:cNvCxnSpPr>
          <p:nvPr/>
        </p:nvCxnSpPr>
        <p:spPr>
          <a:xfrm>
            <a:off x="8188968" y="5297501"/>
            <a:ext cx="210729" cy="5708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CC3250E-D016-4D5C-8B08-61B168105C89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Association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735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3BC37B-A340-46FB-AAF7-D44B36068AA5}"/>
              </a:ext>
            </a:extLst>
          </p:cNvPr>
          <p:cNvGrpSpPr/>
          <p:nvPr/>
        </p:nvGrpSpPr>
        <p:grpSpPr>
          <a:xfrm>
            <a:off x="3468670" y="2848282"/>
            <a:ext cx="4725072" cy="1161436"/>
            <a:chOff x="2850776" y="2537012"/>
            <a:chExt cx="5254663" cy="116143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FA80A1-A121-49B9-9C46-2CA21D0F5D15}"/>
                </a:ext>
              </a:extLst>
            </p:cNvPr>
            <p:cNvSpPr/>
            <p:nvPr/>
          </p:nvSpPr>
          <p:spPr>
            <a:xfrm>
              <a:off x="2850776" y="2537012"/>
              <a:ext cx="5254663" cy="11614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5E7832-B900-4CF9-A2F6-805EBFDDFD0E}"/>
                </a:ext>
              </a:extLst>
            </p:cNvPr>
            <p:cNvSpPr txBox="1"/>
            <p:nvPr/>
          </p:nvSpPr>
          <p:spPr>
            <a:xfrm>
              <a:off x="3270241" y="2765195"/>
              <a:ext cx="41901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3. Table Design</a:t>
              </a:r>
              <a:endPara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4639E51-396B-4AEE-B91D-6DA4506FA13A}"/>
                </a:ext>
              </a:extLst>
            </p:cNvPr>
            <p:cNvSpPr/>
            <p:nvPr/>
          </p:nvSpPr>
          <p:spPr>
            <a:xfrm flipV="1">
              <a:off x="7568337" y="2985247"/>
              <a:ext cx="316455" cy="23308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892169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EF6B71-08E8-40A4-AD0A-DE1A3EB67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5" t="1961" r="573"/>
          <a:stretch/>
        </p:blipFill>
        <p:spPr>
          <a:xfrm>
            <a:off x="1319514" y="1138033"/>
            <a:ext cx="9919503" cy="562475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3. Table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158A826-23CB-994B-ADF5-3861903468A5}"/>
              </a:ext>
            </a:extLst>
          </p:cNvPr>
          <p:cNvSpPr txBox="1"/>
          <p:nvPr/>
        </p:nvSpPr>
        <p:spPr>
          <a:xfrm>
            <a:off x="2207063" y="376138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ER Diagram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9BFA34FA-C2E3-460D-8686-88273F31C6F3}"/>
                  </a:ext>
                </a:extLst>
              </p14:cNvPr>
              <p14:cNvContentPartPr/>
              <p14:nvPr/>
            </p14:nvContentPartPr>
            <p14:xfrm>
              <a:off x="7530840" y="4266000"/>
              <a:ext cx="2909160" cy="2602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9BFA34FA-C2E3-460D-8686-88273F31C6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1480" y="4256640"/>
                <a:ext cx="29278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AC29C94-925E-47D8-BDC0-BDFB9C9B2DD8}"/>
                  </a:ext>
                </a:extLst>
              </p14:cNvPr>
              <p14:cNvContentPartPr/>
              <p14:nvPr/>
            </p14:nvContentPartPr>
            <p14:xfrm>
              <a:off x="3824640" y="226080"/>
              <a:ext cx="7961400" cy="64900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AC29C94-925E-47D8-BDC0-BDFB9C9B2D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15280" y="216720"/>
                <a:ext cx="7980120" cy="65088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7A4F1F6-A5B0-3342-8F35-A166E11E1569}"/>
              </a:ext>
            </a:extLst>
          </p:cNvPr>
          <p:cNvSpPr txBox="1"/>
          <p:nvPr/>
        </p:nvSpPr>
        <p:spPr>
          <a:xfrm>
            <a:off x="9391759" y="6301120"/>
            <a:ext cx="9190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추가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labID</a:t>
            </a:r>
            <a:r>
              <a:rPr kumimoji="1" lang="ko-KR" altLang="en-US" dirty="0"/>
              <a:t>가 또 있을 필요가 없음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마트료시카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/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ERD </a:t>
            </a:r>
            <a:r>
              <a:rPr kumimoji="1" lang="ko-KR" altLang="en-US" dirty="0"/>
              <a:t>상으로 연결이 되어야 한다</a:t>
            </a:r>
            <a:endParaRPr kumimoji="1" lang="en-US" altLang="ko-KR" dirty="0"/>
          </a:p>
          <a:p>
            <a:r>
              <a:rPr kumimoji="1" lang="en-US" altLang="ko-KR" dirty="0"/>
              <a:t>FK</a:t>
            </a:r>
            <a:r>
              <a:rPr kumimoji="1" lang="ko-KR" altLang="en-US" dirty="0"/>
              <a:t>로 연결이 되는데 선이 없으면 안됨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485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46416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439653" y="1603340"/>
            <a:ext cx="251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Coding Guideline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076DA-BF4D-4B5B-8A5B-FC951A0B86DD}"/>
              </a:ext>
            </a:extLst>
          </p:cNvPr>
          <p:cNvSpPr txBox="1"/>
          <p:nvPr/>
        </p:nvSpPr>
        <p:spPr>
          <a:xfrm>
            <a:off x="4439653" y="3044214"/>
            <a:ext cx="251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Class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DA0C1-99A9-4F6E-B2FD-595A308C628F}"/>
              </a:ext>
            </a:extLst>
          </p:cNvPr>
          <p:cNvSpPr txBox="1"/>
          <p:nvPr/>
        </p:nvSpPr>
        <p:spPr>
          <a:xfrm>
            <a:off x="4439653" y="4485088"/>
            <a:ext cx="251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Table Design</a:t>
            </a:r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0B16AB5-B6DF-4813-9DD0-D5CE52AE9A8D}"/>
              </a:ext>
            </a:extLst>
          </p:cNvPr>
          <p:cNvGrpSpPr/>
          <p:nvPr/>
        </p:nvGrpSpPr>
        <p:grpSpPr>
          <a:xfrm>
            <a:off x="3468669" y="2848282"/>
            <a:ext cx="5254663" cy="1161436"/>
            <a:chOff x="2850776" y="2537012"/>
            <a:chExt cx="5254663" cy="116143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127520B-595E-44EA-9870-5F8432471AF4}"/>
                </a:ext>
              </a:extLst>
            </p:cNvPr>
            <p:cNvSpPr/>
            <p:nvPr/>
          </p:nvSpPr>
          <p:spPr>
            <a:xfrm>
              <a:off x="2850776" y="2537012"/>
              <a:ext cx="5254663" cy="11614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9B1207E-2105-4BD4-8BB3-B2D4005B9F37}"/>
                </a:ext>
              </a:extLst>
            </p:cNvPr>
            <p:cNvSpPr txBox="1"/>
            <p:nvPr/>
          </p:nvSpPr>
          <p:spPr>
            <a:xfrm>
              <a:off x="3111425" y="2765195"/>
              <a:ext cx="4348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1. Coding Guideline</a:t>
              </a:r>
              <a:endPara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35833959-7577-47CE-9CD7-98D1BD896CCF}"/>
                </a:ext>
              </a:extLst>
            </p:cNvPr>
            <p:cNvSpPr/>
            <p:nvPr/>
          </p:nvSpPr>
          <p:spPr>
            <a:xfrm flipV="1">
              <a:off x="7568337" y="2985247"/>
              <a:ext cx="316455" cy="23308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00738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D1F95D-208B-7E47-85ED-CAD4CFAD6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47" y="2350696"/>
            <a:ext cx="4120905" cy="215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61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D54E8B-319E-49A7-943F-3759933F4521}"/>
              </a:ext>
            </a:extLst>
          </p:cNvPr>
          <p:cNvSpPr/>
          <p:nvPr/>
        </p:nvSpPr>
        <p:spPr>
          <a:xfrm>
            <a:off x="2606780" y="1789112"/>
            <a:ext cx="6456537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dirty="0"/>
              <a:t>시스템에서 사용되는 정보들은 </a:t>
            </a:r>
            <a:r>
              <a:rPr lang="en-US" altLang="ko-KR" dirty="0"/>
              <a:t>RDB</a:t>
            </a:r>
            <a:r>
              <a:rPr lang="ko-KR" altLang="en-US" dirty="0"/>
              <a:t>에 저장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dirty="0"/>
              <a:t>개발 환경은 </a:t>
            </a:r>
            <a:r>
              <a:rPr lang="en-US" altLang="ko-KR" dirty="0"/>
              <a:t>Java</a:t>
            </a:r>
            <a:r>
              <a:rPr lang="ko-KR" altLang="en-US" dirty="0"/>
              <a:t>언어 기반</a:t>
            </a:r>
          </a:p>
          <a:p>
            <a:pPr algn="ctr" fontAlgn="base">
              <a:lnSpc>
                <a:spcPct val="150000"/>
              </a:lnSpc>
            </a:pPr>
            <a:r>
              <a:rPr lang="en-US" altLang="ko-KR" dirty="0"/>
              <a:t>RDB</a:t>
            </a:r>
            <a:r>
              <a:rPr lang="ko-KR" altLang="en-US" dirty="0"/>
              <a:t>테이블은 </a:t>
            </a:r>
            <a:r>
              <a:rPr lang="en-US" altLang="ko-KR" dirty="0"/>
              <a:t>Java </a:t>
            </a:r>
            <a:r>
              <a:rPr lang="ko-KR" altLang="en-US" dirty="0"/>
              <a:t>언어로</a:t>
            </a:r>
            <a:r>
              <a:rPr lang="en-US" altLang="ko-KR" dirty="0"/>
              <a:t>(</a:t>
            </a:r>
            <a:r>
              <a:rPr lang="ko-KR" altLang="en-US" dirty="0"/>
              <a:t>객체지향적으로</a:t>
            </a:r>
            <a:r>
              <a:rPr lang="en-US" altLang="ko-KR" dirty="0"/>
              <a:t>) </a:t>
            </a:r>
            <a:r>
              <a:rPr lang="ko-KR" altLang="en-US" dirty="0"/>
              <a:t>접근하기 어렵다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C4A6545-155F-4C4D-B8B0-8F055B990872}"/>
              </a:ext>
            </a:extLst>
          </p:cNvPr>
          <p:cNvGrpSpPr/>
          <p:nvPr/>
        </p:nvGrpSpPr>
        <p:grpSpPr>
          <a:xfrm>
            <a:off x="480418" y="4069510"/>
            <a:ext cx="5434561" cy="1473716"/>
            <a:chOff x="5203631" y="2171892"/>
            <a:chExt cx="5434561" cy="147371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FBA296-443F-4319-84E5-DBF65D553DD5}"/>
                </a:ext>
              </a:extLst>
            </p:cNvPr>
            <p:cNvSpPr txBox="1"/>
            <p:nvPr/>
          </p:nvSpPr>
          <p:spPr>
            <a:xfrm>
              <a:off x="5203631" y="2171892"/>
              <a:ext cx="509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ORM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13C1E9-4FD7-4E11-8B62-51807DDAECF0}"/>
                </a:ext>
              </a:extLst>
            </p:cNvPr>
            <p:cNvSpPr/>
            <p:nvPr/>
          </p:nvSpPr>
          <p:spPr>
            <a:xfrm>
              <a:off x="5203632" y="2722278"/>
              <a:ext cx="543456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dirty="0"/>
                <a:t>RDB </a:t>
              </a:r>
              <a:r>
                <a:rPr lang="ko-KR" altLang="en-US" dirty="0"/>
                <a:t>테이블을 객체지향적으로 사용하기 위한 기술</a:t>
              </a:r>
            </a:p>
            <a:p>
              <a:pPr fontAlgn="base"/>
              <a:r>
                <a:rPr lang="en-US" altLang="ko-KR" dirty="0"/>
                <a:t>ORM</a:t>
              </a:r>
              <a:r>
                <a:rPr lang="ko-KR" altLang="en-US" dirty="0"/>
                <a:t>을 사용하면 </a:t>
              </a:r>
              <a:r>
                <a:rPr lang="en-US" altLang="ko-KR" dirty="0"/>
                <a:t>RDB </a:t>
              </a:r>
              <a:r>
                <a:rPr lang="ko-KR" altLang="en-US" dirty="0"/>
                <a:t>테이블을 객체지향적으로 다룰 수 있게 됨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BAEB0C7-6296-4FA3-B706-394AF909B898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171391" y="4069510"/>
            <a:ext cx="5683624" cy="1196717"/>
            <a:chOff x="5203631" y="2171892"/>
            <a:chExt cx="5305606" cy="11967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259C25-744C-4A23-9E0A-A958231C6F85}"/>
                </a:ext>
              </a:extLst>
            </p:cNvPr>
            <p:cNvSpPr txBox="1"/>
            <p:nvPr/>
          </p:nvSpPr>
          <p:spPr>
            <a:xfrm>
              <a:off x="5203631" y="2171892"/>
              <a:ext cx="509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JPA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03632" y="2722278"/>
              <a:ext cx="53056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dirty="0"/>
                <a:t>자바의 </a:t>
              </a:r>
              <a:r>
                <a:rPr lang="en-US" altLang="ko-KR" dirty="0"/>
                <a:t>ORM </a:t>
              </a:r>
              <a:r>
                <a:rPr lang="ko-KR" altLang="en-US" dirty="0"/>
                <a:t>구현체들에 대한 표준 인터페이스 </a:t>
              </a:r>
            </a:p>
            <a:p>
              <a:pPr fontAlgn="base"/>
              <a:r>
                <a:rPr lang="en-US" altLang="ko-KR" dirty="0"/>
                <a:t>@Entity</a:t>
              </a:r>
              <a:r>
                <a:rPr lang="ko-KR" altLang="en-US" dirty="0"/>
                <a:t>가 있는 클래스 </a:t>
              </a:r>
              <a:r>
                <a:rPr lang="en-US" altLang="ko-KR" dirty="0"/>
                <a:t>+ </a:t>
              </a:r>
              <a:r>
                <a:rPr lang="en-US" altLang="ko-KR" dirty="0" err="1"/>
                <a:t>CrudRepository</a:t>
              </a:r>
              <a:r>
                <a:rPr lang="en-US" altLang="ko-KR" dirty="0"/>
                <a:t> </a:t>
              </a:r>
              <a:r>
                <a:rPr lang="ko-KR" altLang="en-US" dirty="0"/>
                <a:t>인터페이스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F0C0D5C-2EFE-4975-992B-B9F47EF9855D}"/>
              </a:ext>
            </a:extLst>
          </p:cNvPr>
          <p:cNvSpPr txBox="1"/>
          <p:nvPr/>
        </p:nvSpPr>
        <p:spPr>
          <a:xfrm>
            <a:off x="2340527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ORM, JPA</a:t>
            </a: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29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5816929" y="1432234"/>
            <a:ext cx="5914186" cy="5770810"/>
            <a:chOff x="5295072" y="2542533"/>
            <a:chExt cx="5305605" cy="230312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95072" y="2542533"/>
              <a:ext cx="5305605" cy="23031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@Entity </a:t>
              </a:r>
              <a:r>
                <a:rPr lang="ko-KR" altLang="en-US" dirty="0" err="1"/>
                <a:t>어노테이션이</a:t>
              </a:r>
              <a:r>
                <a:rPr lang="ko-KR" altLang="en-US" dirty="0"/>
                <a:t> 적용된 클래스 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dirty="0"/>
                <a:t>JPA</a:t>
              </a:r>
              <a:r>
                <a:rPr lang="ko-KR" altLang="en-US" dirty="0"/>
                <a:t>가 관리하는 클래스</a:t>
              </a:r>
              <a:r>
                <a:rPr lang="en-US" altLang="ko-KR" dirty="0"/>
                <a:t> (</a:t>
              </a:r>
              <a:r>
                <a:rPr lang="ko-KR" altLang="en-US" dirty="0"/>
                <a:t>테이블과 매핑 될 클래스</a:t>
              </a:r>
              <a:r>
                <a:rPr lang="en-US" altLang="ko-KR" dirty="0"/>
                <a:t>)</a:t>
              </a:r>
            </a:p>
            <a:p>
              <a:pPr>
                <a:lnSpc>
                  <a:spcPct val="150000"/>
                </a:lnSpc>
              </a:pPr>
              <a:endParaRPr lang="ko-KR" altLang="en-US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@Table(name=“chemical”) : </a:t>
              </a:r>
            </a:p>
            <a:p>
              <a:pPr lvl="2" fontAlgn="base">
                <a:lnSpc>
                  <a:spcPct val="150000"/>
                </a:lnSpc>
              </a:pPr>
              <a:r>
                <a:rPr lang="ko-KR" altLang="en-US" dirty="0"/>
                <a:t>테이블 이름을 지정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</a:t>
              </a:r>
              <a:r>
                <a:rPr lang="en-US" altLang="ko-KR" dirty="0" err="1"/>
                <a:t>NoArgsConstructor</a:t>
              </a:r>
              <a:r>
                <a:rPr lang="en-US" altLang="ko-KR" dirty="0"/>
                <a:t>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	Lombok </a:t>
              </a:r>
              <a:r>
                <a:rPr lang="ko-KR" altLang="en-US" dirty="0"/>
                <a:t>라이브러리 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  <a:r>
                <a:rPr lang="en-US" altLang="ko-KR" dirty="0"/>
                <a:t> </a:t>
              </a:r>
              <a:r>
                <a:rPr lang="ko-KR" altLang="en-US" dirty="0"/>
                <a:t>디폴트 생성자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@Data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	Lombok </a:t>
              </a:r>
              <a:r>
                <a:rPr lang="ko-KR" altLang="en-US" dirty="0"/>
                <a:t>라이브러리 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  <a:r>
                <a:rPr lang="en-US" altLang="ko-KR" dirty="0"/>
                <a:t> getter, setter </a:t>
              </a:r>
            </a:p>
            <a:p>
              <a:br>
                <a:rPr lang="ko-KR" altLang="en-US" dirty="0"/>
              </a:br>
              <a:r>
                <a:rPr lang="ko-KR" altLang="en-US" dirty="0"/>
                <a:t>이 클래스의 인스턴스 변수들과 일치하는 </a:t>
              </a:r>
              <a:r>
                <a:rPr lang="ko-KR" altLang="en-US" dirty="0" err="1"/>
                <a:t>어트리뷰트들로</a:t>
              </a:r>
              <a:r>
                <a:rPr lang="ko-KR" altLang="en-US" dirty="0"/>
                <a:t> 이루어진 데이터베이스 테이블이 자동으로 생성되고</a:t>
              </a:r>
              <a:r>
                <a:rPr lang="en-US" altLang="ko-KR" dirty="0"/>
                <a:t>, </a:t>
              </a:r>
              <a:r>
                <a:rPr lang="ko-KR" altLang="en-US" dirty="0"/>
                <a:t>이 클래스의 인스턴스 하나는 테이블의 </a:t>
              </a:r>
              <a:r>
                <a:rPr lang="ko-KR" altLang="en-US" dirty="0" err="1"/>
                <a:t>튜플</a:t>
              </a:r>
              <a:r>
                <a:rPr lang="ko-KR" altLang="en-US" dirty="0"/>
                <a:t> 하나와 </a:t>
              </a:r>
              <a:r>
                <a:rPr lang="ko-KR" altLang="en-US" dirty="0" err="1"/>
                <a:t>매핑된다</a:t>
              </a:r>
              <a:endParaRPr lang="ko-KR" altLang="en-US" dirty="0"/>
            </a:p>
            <a:p>
              <a:br>
                <a:rPr lang="ko-KR" altLang="en-US" dirty="0"/>
              </a:br>
              <a:endParaRPr lang="ko-KR" altLang="en-US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584463E6-B20C-4192-B615-A39832A2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4" y="1432233"/>
            <a:ext cx="5003356" cy="49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@Entity </a:t>
            </a:r>
            <a:r>
              <a:rPr lang="ko-KR" altLang="en-US" sz="2400" dirty="0"/>
              <a:t>클래스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63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5715000" y="1506072"/>
            <a:ext cx="5914186" cy="3704693"/>
            <a:chOff x="5203632" y="2572002"/>
            <a:chExt cx="5305605" cy="147853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03632" y="2722278"/>
              <a:ext cx="5305605" cy="1328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@Id : PK</a:t>
              </a:r>
              <a:r>
                <a:rPr lang="ko-KR" altLang="en-US" dirty="0"/>
                <a:t>와 매핑</a:t>
              </a:r>
            </a:p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@</a:t>
              </a:r>
              <a:r>
                <a:rPr lang="en-US" altLang="ko-KR" dirty="0" err="1"/>
                <a:t>GeneratedValue</a:t>
              </a:r>
              <a:r>
                <a:rPr lang="en-US" altLang="ko-KR" dirty="0"/>
                <a:t> : </a:t>
              </a:r>
              <a:r>
                <a:rPr lang="ko-KR" altLang="en-US" dirty="0"/>
                <a:t>키 자동 생성</a:t>
              </a:r>
            </a:p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@Column : DB </a:t>
              </a:r>
              <a:r>
                <a:rPr lang="ko-KR" altLang="en-US" dirty="0" err="1"/>
                <a:t>어트리뷰트</a:t>
              </a:r>
              <a:r>
                <a:rPr lang="ko-KR" altLang="en-US" dirty="0"/>
                <a:t> 하나와 매핑</a:t>
              </a:r>
            </a:p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id</a:t>
              </a:r>
              <a:r>
                <a:rPr lang="ko-KR" altLang="en-US" dirty="0"/>
                <a:t>라는 </a:t>
              </a:r>
              <a:r>
                <a:rPr lang="en-US" altLang="ko-KR" dirty="0"/>
                <a:t>PK</a:t>
              </a:r>
              <a:r>
                <a:rPr lang="ko-KR" altLang="en-US" dirty="0"/>
                <a:t>를 가지고</a:t>
              </a:r>
              <a:r>
                <a:rPr lang="en-US" altLang="ko-KR" dirty="0"/>
                <a:t>, name, place, </a:t>
              </a:r>
              <a:r>
                <a:rPr lang="en-US" altLang="ko-KR" dirty="0" err="1"/>
                <a:t>putDate</a:t>
              </a:r>
              <a:r>
                <a:rPr lang="ko-KR" altLang="en-US" dirty="0"/>
                <a:t>의 </a:t>
              </a:r>
              <a:r>
                <a:rPr lang="ko-KR" altLang="en-US" dirty="0" err="1"/>
                <a:t>어트리뷰트를</a:t>
              </a:r>
              <a:r>
                <a:rPr lang="ko-KR" altLang="en-US" dirty="0"/>
                <a:t> 가진 </a:t>
              </a:r>
              <a:r>
                <a:rPr lang="en-US" altLang="ko-KR" dirty="0"/>
                <a:t>chemical</a:t>
              </a:r>
              <a:r>
                <a:rPr lang="ko-KR" altLang="en-US" dirty="0"/>
                <a:t>이라는 테이블과 </a:t>
              </a:r>
              <a:r>
                <a:rPr lang="ko-KR" altLang="en-US" dirty="0" err="1"/>
                <a:t>매핑되는</a:t>
              </a:r>
              <a:r>
                <a:rPr lang="ko-KR" altLang="en-US" dirty="0"/>
                <a:t> 클래스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584463E6-B20C-4192-B615-A39832A2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4" y="1432233"/>
            <a:ext cx="5003356" cy="49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@Entity </a:t>
            </a:r>
            <a:r>
              <a:rPr lang="ko-KR" altLang="en-US" sz="2400" dirty="0"/>
              <a:t>클래스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901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C528C42B-E620-44C1-957B-49916E329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4" y="1432232"/>
            <a:ext cx="5003356" cy="493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580094" y="1506071"/>
            <a:ext cx="4818529" cy="3851016"/>
            <a:chOff x="5203632" y="2572002"/>
            <a:chExt cx="5305605" cy="190636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03632" y="2722278"/>
              <a:ext cx="5305605" cy="17560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id</a:t>
              </a:r>
              <a:r>
                <a:rPr lang="ko-KR" altLang="en-US" dirty="0"/>
                <a:t>라는 </a:t>
              </a:r>
              <a:r>
                <a:rPr lang="en-US" altLang="ko-KR" dirty="0"/>
                <a:t>PK</a:t>
              </a:r>
              <a:r>
                <a:rPr lang="ko-KR" altLang="en-US" dirty="0"/>
                <a:t>를 가지고</a:t>
              </a:r>
              <a:r>
                <a:rPr lang="en-US" altLang="ko-KR" dirty="0"/>
                <a:t>, email, name, password</a:t>
              </a:r>
              <a:r>
                <a:rPr lang="ko-KR" altLang="en-US" dirty="0"/>
                <a:t>라는 컬럼을 가진 </a:t>
              </a:r>
              <a:r>
                <a:rPr lang="en-US" altLang="ko-KR" dirty="0"/>
                <a:t>user</a:t>
              </a:r>
              <a:r>
                <a:rPr lang="ko-KR" altLang="en-US" dirty="0"/>
                <a:t>라는 테이블과 </a:t>
              </a:r>
              <a:r>
                <a:rPr lang="ko-KR" altLang="en-US" dirty="0" err="1"/>
                <a:t>매핑되는</a:t>
              </a:r>
              <a:r>
                <a:rPr lang="ko-KR" altLang="en-US" dirty="0"/>
                <a:t> 클래스</a:t>
              </a: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</a:t>
              </a:r>
              <a:r>
                <a:rPr lang="en-US" altLang="ko-KR" dirty="0" err="1"/>
                <a:t>ManyToMany</a:t>
              </a:r>
              <a:r>
                <a:rPr lang="en-US" altLang="ko-KR" dirty="0"/>
                <a:t> or @</a:t>
              </a:r>
              <a:r>
                <a:rPr lang="en-US" altLang="ko-KR" dirty="0" err="1"/>
                <a:t>OneToMany</a:t>
              </a:r>
              <a:r>
                <a:rPr lang="en-US" altLang="ko-KR" dirty="0"/>
                <a:t>  : </a:t>
              </a:r>
              <a:r>
                <a:rPr lang="ko-KR" altLang="en-US" dirty="0"/>
                <a:t>테이블 간의 </a:t>
              </a:r>
              <a:r>
                <a:rPr lang="ko-KR" altLang="en-US" dirty="0" err="1"/>
                <a:t>릴레이션십</a:t>
              </a:r>
              <a:r>
                <a:rPr lang="ko-KR" altLang="en-US" dirty="0"/>
                <a:t> 매핑</a:t>
              </a:r>
              <a:r>
                <a:rPr lang="en-US" altLang="ko-KR" dirty="0"/>
                <a:t>. user</a:t>
              </a:r>
              <a:r>
                <a:rPr lang="ko-KR" altLang="en-US" dirty="0"/>
                <a:t>테이블의 </a:t>
              </a:r>
              <a:r>
                <a:rPr lang="en-US" altLang="ko-KR" dirty="0"/>
                <a:t>id</a:t>
              </a:r>
              <a:r>
                <a:rPr lang="ko-KR" altLang="en-US" dirty="0"/>
                <a:t>와 </a:t>
              </a:r>
              <a:r>
                <a:rPr lang="en-US" altLang="ko-KR" dirty="0"/>
                <a:t>chemical</a:t>
              </a:r>
              <a:r>
                <a:rPr lang="ko-KR" altLang="en-US" dirty="0"/>
                <a:t>테이블의 </a:t>
              </a:r>
              <a:r>
                <a:rPr lang="en-US" altLang="ko-KR" dirty="0"/>
                <a:t>id</a:t>
              </a:r>
              <a:r>
                <a:rPr lang="ko-KR" altLang="en-US" dirty="0"/>
                <a:t>를 이용한 연결 테이블이 생성 되고 </a:t>
              </a:r>
              <a:r>
                <a:rPr lang="en-US" altLang="ko-KR" dirty="0"/>
                <a:t>many to many </a:t>
              </a:r>
              <a:r>
                <a:rPr lang="ko-KR" altLang="en-US" dirty="0"/>
                <a:t>관계가 설정된다</a:t>
              </a:r>
              <a:r>
                <a:rPr lang="en-US" altLang="ko-KR" dirty="0"/>
                <a:t>. 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@Entity </a:t>
            </a:r>
            <a:r>
              <a:rPr lang="ko-KR" altLang="en-US" sz="2400" dirty="0"/>
              <a:t>클래스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052" name="Picture 4" descr="https://lh6.googleusercontent.com/XugzzAOw843dL_Iaf0gzMW3XAyX3fveuHMo1sa04wLlpb-VSMlOno0u2yDUXcH-_QjZh97WxUZEyTFu_mAsI-hltkn_WcC6HDiesrkJyOhcnRw1KdASz27IKpwd5zRudzX_Roaw">
            <a:extLst>
              <a:ext uri="{FF2B5EF4-FFF2-40B4-BE49-F238E27FC236}">
                <a16:creationId xmlns:a16="http://schemas.microsoft.com/office/drawing/2014/main" id="{A498C0F4-307E-47E3-B2B0-951A0F0EA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72" y="1428150"/>
            <a:ext cx="6206212" cy="493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125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3831</TotalTime>
  <Words>1962</Words>
  <Application>Microsoft Macintosh PowerPoint</Application>
  <PresentationFormat>와이드스크린</PresentationFormat>
  <Paragraphs>257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Arial</vt:lpstr>
      <vt:lpstr>KoPub돋움체 Medium</vt:lpstr>
      <vt:lpstr>KoPub돋움체 Light</vt:lpstr>
      <vt:lpstr>맑은 고딕</vt:lpstr>
      <vt:lpstr>210 옴니고딕 030</vt:lpstr>
      <vt:lpstr>KoPub돋움체 Bold</vt:lpstr>
      <vt:lpstr>Office 테마</vt:lpstr>
      <vt:lpstr>PowerPoint 프레젠테이션</vt:lpstr>
      <vt:lpstr>Review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정영모</cp:lastModifiedBy>
  <cp:revision>105</cp:revision>
  <dcterms:created xsi:type="dcterms:W3CDTF">2017-11-16T00:50:54Z</dcterms:created>
  <dcterms:modified xsi:type="dcterms:W3CDTF">2019-11-21T04:37:38Z</dcterms:modified>
</cp:coreProperties>
</file>